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99256-2F16-47E6-B331-6BC00E39CBA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8EB6C6-2B93-4B2A-82FF-EB829929F5A7}">
      <dgm:prSet phldrT="[Text]"/>
      <dgm:spPr/>
      <dgm:t>
        <a:bodyPr/>
        <a:lstStyle/>
        <a:p>
          <a:r>
            <a:rPr lang="en-GB" dirty="0"/>
            <a:t>Chief Information Officer</a:t>
          </a:r>
        </a:p>
      </dgm:t>
    </dgm:pt>
    <dgm:pt modelId="{DB9BB1CB-7592-48BD-B5A4-432DA340D46B}" type="parTrans" cxnId="{573B5508-D7D2-4E1D-B98C-E134343845C5}">
      <dgm:prSet/>
      <dgm:spPr/>
      <dgm:t>
        <a:bodyPr/>
        <a:lstStyle/>
        <a:p>
          <a:endParaRPr lang="en-GB"/>
        </a:p>
      </dgm:t>
    </dgm:pt>
    <dgm:pt modelId="{C6964DB4-E1E8-4A4A-A3C4-AAAA1428D47C}" type="sibTrans" cxnId="{573B5508-D7D2-4E1D-B98C-E134343845C5}">
      <dgm:prSet/>
      <dgm:spPr/>
      <dgm:t>
        <a:bodyPr/>
        <a:lstStyle/>
        <a:p>
          <a:endParaRPr lang="en-GB"/>
        </a:p>
      </dgm:t>
    </dgm:pt>
    <dgm:pt modelId="{A1B743F2-9041-4AAF-92A7-6341403B2E71}">
      <dgm:prSet phldrT="[Text]"/>
      <dgm:spPr/>
      <dgm:t>
        <a:bodyPr/>
        <a:lstStyle/>
        <a:p>
          <a:r>
            <a:rPr lang="en-GB" dirty="0"/>
            <a:t>IT Operations Manager</a:t>
          </a:r>
        </a:p>
      </dgm:t>
    </dgm:pt>
    <dgm:pt modelId="{2A200B5B-ABF4-4F3A-A7B3-1368DE3423CF}" type="parTrans" cxnId="{082EE49B-CFAF-4090-8AFD-90073538D5FD}">
      <dgm:prSet/>
      <dgm:spPr/>
      <dgm:t>
        <a:bodyPr/>
        <a:lstStyle/>
        <a:p>
          <a:endParaRPr lang="en-GB"/>
        </a:p>
      </dgm:t>
    </dgm:pt>
    <dgm:pt modelId="{44AE958F-9058-4953-980C-F516B9879EC3}" type="sibTrans" cxnId="{082EE49B-CFAF-4090-8AFD-90073538D5FD}">
      <dgm:prSet/>
      <dgm:spPr/>
      <dgm:t>
        <a:bodyPr/>
        <a:lstStyle/>
        <a:p>
          <a:endParaRPr lang="en-GB"/>
        </a:p>
      </dgm:t>
    </dgm:pt>
    <dgm:pt modelId="{060B476E-8482-4977-AE1F-1602D30DD49C}">
      <dgm:prSet phldrT="[Text]"/>
      <dgm:spPr/>
      <dgm:t>
        <a:bodyPr/>
        <a:lstStyle/>
        <a:p>
          <a:r>
            <a:rPr lang="en-GB"/>
            <a:t>Testing</a:t>
          </a:r>
          <a:r>
            <a:rPr lang="en-GB" dirty="0"/>
            <a:t>, Training and Validation Manager</a:t>
          </a:r>
        </a:p>
      </dgm:t>
    </dgm:pt>
    <dgm:pt modelId="{16113B8A-340D-4004-81F2-79E1B731F3C1}" type="parTrans" cxnId="{D67279F2-BA3C-4169-B08D-79D08675B20B}">
      <dgm:prSet/>
      <dgm:spPr/>
      <dgm:t>
        <a:bodyPr/>
        <a:lstStyle/>
        <a:p>
          <a:endParaRPr lang="en-GB"/>
        </a:p>
      </dgm:t>
    </dgm:pt>
    <dgm:pt modelId="{CF4E0269-13C1-44D8-A3CD-75C155E103B1}" type="sibTrans" cxnId="{D67279F2-BA3C-4169-B08D-79D08675B20B}">
      <dgm:prSet/>
      <dgm:spPr/>
      <dgm:t>
        <a:bodyPr/>
        <a:lstStyle/>
        <a:p>
          <a:endParaRPr lang="en-GB"/>
        </a:p>
      </dgm:t>
    </dgm:pt>
    <dgm:pt modelId="{8C1FFDD7-899D-41B7-87E0-6C0194DDC665}">
      <dgm:prSet phldrT="[Text]"/>
      <dgm:spPr/>
      <dgm:t>
        <a:bodyPr/>
        <a:lstStyle/>
        <a:p>
          <a:r>
            <a:rPr lang="en-GB" dirty="0"/>
            <a:t>Technical Architect</a:t>
          </a:r>
        </a:p>
      </dgm:t>
    </dgm:pt>
    <dgm:pt modelId="{34BE9241-C72C-4F69-B467-A629C8AD7B43}" type="parTrans" cxnId="{A26ACEEB-91BA-4711-B34D-5B40957A47E3}">
      <dgm:prSet/>
      <dgm:spPr/>
      <dgm:t>
        <a:bodyPr/>
        <a:lstStyle/>
        <a:p>
          <a:endParaRPr lang="en-GB"/>
        </a:p>
      </dgm:t>
    </dgm:pt>
    <dgm:pt modelId="{D900AC4F-8519-4D19-B6A3-3D8BE5E22A0E}" type="sibTrans" cxnId="{A26ACEEB-91BA-4711-B34D-5B40957A47E3}">
      <dgm:prSet/>
      <dgm:spPr/>
      <dgm:t>
        <a:bodyPr/>
        <a:lstStyle/>
        <a:p>
          <a:endParaRPr lang="en-GB"/>
        </a:p>
      </dgm:t>
    </dgm:pt>
    <dgm:pt modelId="{B26788D3-9D95-4EAA-A9FB-41C5DDFDE540}">
      <dgm:prSet phldrT="[Text]"/>
      <dgm:spPr/>
      <dgm:t>
        <a:bodyPr/>
        <a:lstStyle/>
        <a:p>
          <a:r>
            <a:rPr lang="en-GB" dirty="0"/>
            <a:t>Service Support Manager</a:t>
          </a:r>
        </a:p>
      </dgm:t>
    </dgm:pt>
    <dgm:pt modelId="{2190D118-510F-4719-AD5F-E4932AF78C79}" type="parTrans" cxnId="{0028E6F7-0316-4B52-92B8-E81FD3E5C0D6}">
      <dgm:prSet/>
      <dgm:spPr/>
      <dgm:t>
        <a:bodyPr/>
        <a:lstStyle/>
        <a:p>
          <a:endParaRPr lang="en-GB"/>
        </a:p>
      </dgm:t>
    </dgm:pt>
    <dgm:pt modelId="{75BBB119-3C0C-47DE-BF06-52787812C470}" type="sibTrans" cxnId="{0028E6F7-0316-4B52-92B8-E81FD3E5C0D6}">
      <dgm:prSet/>
      <dgm:spPr/>
      <dgm:t>
        <a:bodyPr/>
        <a:lstStyle/>
        <a:p>
          <a:endParaRPr lang="en-GB"/>
        </a:p>
      </dgm:t>
    </dgm:pt>
    <dgm:pt modelId="{BDFBF41F-6615-4B96-9BFF-AFE212DA9C0E}">
      <dgm:prSet phldrT="[Text]"/>
      <dgm:spPr/>
      <dgm:t>
        <a:bodyPr/>
        <a:lstStyle/>
        <a:p>
          <a:r>
            <a:rPr lang="en-GB" dirty="0"/>
            <a:t>IT Helpdesk</a:t>
          </a:r>
        </a:p>
      </dgm:t>
    </dgm:pt>
    <dgm:pt modelId="{118D60F7-CFB5-4516-ACCB-8F01F33FBA93}" type="parTrans" cxnId="{7B4D83D5-9B99-4C15-89D6-D24DB0ABB111}">
      <dgm:prSet/>
      <dgm:spPr/>
      <dgm:t>
        <a:bodyPr/>
        <a:lstStyle/>
        <a:p>
          <a:endParaRPr lang="en-GB"/>
        </a:p>
      </dgm:t>
    </dgm:pt>
    <dgm:pt modelId="{C053C620-3003-4C23-BAD1-BBBA1D661707}" type="sibTrans" cxnId="{7B4D83D5-9B99-4C15-89D6-D24DB0ABB111}">
      <dgm:prSet/>
      <dgm:spPr/>
      <dgm:t>
        <a:bodyPr/>
        <a:lstStyle/>
        <a:p>
          <a:endParaRPr lang="en-GB"/>
        </a:p>
      </dgm:t>
    </dgm:pt>
    <dgm:pt modelId="{42318856-F377-41F0-AFF4-1DE54DE95D68}">
      <dgm:prSet phldrT="[Text]"/>
      <dgm:spPr/>
      <dgm:t>
        <a:bodyPr/>
        <a:lstStyle/>
        <a:p>
          <a:r>
            <a:rPr lang="en-GB" dirty="0"/>
            <a:t>Desktop Support</a:t>
          </a:r>
        </a:p>
      </dgm:t>
    </dgm:pt>
    <dgm:pt modelId="{905F9D04-A3F2-4A0E-98FB-BE58179E4D0D}" type="parTrans" cxnId="{48E1F269-C79B-480C-98E3-C9E8A2E0E5D2}">
      <dgm:prSet/>
      <dgm:spPr/>
      <dgm:t>
        <a:bodyPr/>
        <a:lstStyle/>
        <a:p>
          <a:endParaRPr lang="en-GB"/>
        </a:p>
      </dgm:t>
    </dgm:pt>
    <dgm:pt modelId="{7A163D7A-FFC7-45EA-A576-0FF54B6F81C9}" type="sibTrans" cxnId="{48E1F269-C79B-480C-98E3-C9E8A2E0E5D2}">
      <dgm:prSet/>
      <dgm:spPr/>
      <dgm:t>
        <a:bodyPr/>
        <a:lstStyle/>
        <a:p>
          <a:endParaRPr lang="en-GB"/>
        </a:p>
      </dgm:t>
    </dgm:pt>
    <dgm:pt modelId="{FA2B548F-00E0-431D-8624-DF4B1F6C7D86}">
      <dgm:prSet phldrT="[Text]"/>
      <dgm:spPr/>
      <dgm:t>
        <a:bodyPr/>
        <a:lstStyle/>
        <a:p>
          <a:r>
            <a:rPr lang="en-GB"/>
            <a:t>Infrastructure Support</a:t>
          </a:r>
          <a:endParaRPr lang="en-GB" dirty="0"/>
        </a:p>
      </dgm:t>
    </dgm:pt>
    <dgm:pt modelId="{B772CBC3-BE1F-430A-B182-47650B5564DA}" type="parTrans" cxnId="{536AD075-EDD2-4630-AE1E-8AAC50BBC75A}">
      <dgm:prSet/>
      <dgm:spPr/>
      <dgm:t>
        <a:bodyPr/>
        <a:lstStyle/>
        <a:p>
          <a:endParaRPr lang="en-GB"/>
        </a:p>
      </dgm:t>
    </dgm:pt>
    <dgm:pt modelId="{CD9E96BB-17D1-438E-A590-B6977DF336B9}" type="sibTrans" cxnId="{536AD075-EDD2-4630-AE1E-8AAC50BBC75A}">
      <dgm:prSet/>
      <dgm:spPr/>
      <dgm:t>
        <a:bodyPr/>
        <a:lstStyle/>
        <a:p>
          <a:endParaRPr lang="en-GB"/>
        </a:p>
      </dgm:t>
    </dgm:pt>
    <dgm:pt modelId="{AF9CAFBF-95E8-4DB6-95CD-969528D637A3}">
      <dgm:prSet/>
      <dgm:spPr/>
      <dgm:t>
        <a:bodyPr/>
        <a:lstStyle/>
        <a:p>
          <a:r>
            <a:rPr lang="en-GB" dirty="0"/>
            <a:t>Application Support Manager</a:t>
          </a:r>
        </a:p>
      </dgm:t>
    </dgm:pt>
    <dgm:pt modelId="{AAD37493-80E8-4837-9242-244FDAB275D0}" type="parTrans" cxnId="{45CE4574-DB54-45AB-927A-5B8D16052D31}">
      <dgm:prSet/>
      <dgm:spPr/>
      <dgm:t>
        <a:bodyPr/>
        <a:lstStyle/>
        <a:p>
          <a:endParaRPr lang="en-GB"/>
        </a:p>
      </dgm:t>
    </dgm:pt>
    <dgm:pt modelId="{56446F1D-5000-48A8-80EA-E50B1C88B536}" type="sibTrans" cxnId="{45CE4574-DB54-45AB-927A-5B8D16052D31}">
      <dgm:prSet/>
      <dgm:spPr/>
      <dgm:t>
        <a:bodyPr/>
        <a:lstStyle/>
        <a:p>
          <a:endParaRPr lang="en-GB"/>
        </a:p>
      </dgm:t>
    </dgm:pt>
    <dgm:pt modelId="{18E94839-CEB1-411E-98D9-E3FECA627F14}">
      <dgm:prSet/>
      <dgm:spPr/>
      <dgm:t>
        <a:bodyPr/>
        <a:lstStyle/>
        <a:p>
          <a:r>
            <a:rPr lang="en-GB"/>
            <a:t>Security</a:t>
          </a:r>
        </a:p>
      </dgm:t>
    </dgm:pt>
    <dgm:pt modelId="{2A4FE52C-369C-49BC-B3B7-2A2C6B6D7C73}" type="parTrans" cxnId="{0151385E-C9CE-4F0E-B495-379B727789A4}">
      <dgm:prSet/>
      <dgm:spPr/>
      <dgm:t>
        <a:bodyPr/>
        <a:lstStyle/>
        <a:p>
          <a:endParaRPr lang="en-GB"/>
        </a:p>
      </dgm:t>
    </dgm:pt>
    <dgm:pt modelId="{0C6927BB-42DA-4C22-9CEA-49FED05A5502}" type="sibTrans" cxnId="{0151385E-C9CE-4F0E-B495-379B727789A4}">
      <dgm:prSet/>
      <dgm:spPr/>
      <dgm:t>
        <a:bodyPr/>
        <a:lstStyle/>
        <a:p>
          <a:endParaRPr lang="en-GB"/>
        </a:p>
      </dgm:t>
    </dgm:pt>
    <dgm:pt modelId="{5B0B8ABB-DBE1-4045-A3B9-DD86F26A839F}">
      <dgm:prSet phldrT="[Text]"/>
      <dgm:spPr/>
      <dgm:t>
        <a:bodyPr/>
        <a:lstStyle/>
        <a:p>
          <a:r>
            <a:rPr lang="en-GB" dirty="0"/>
            <a:t>Networks</a:t>
          </a:r>
        </a:p>
      </dgm:t>
    </dgm:pt>
    <dgm:pt modelId="{D62ECEEB-BA8A-4091-A9AF-2E8D4E9CBF18}" type="parTrans" cxnId="{8E1E33BF-817C-49B7-8A25-15648BA81A44}">
      <dgm:prSet/>
      <dgm:spPr/>
      <dgm:t>
        <a:bodyPr/>
        <a:lstStyle/>
        <a:p>
          <a:endParaRPr lang="en-GB"/>
        </a:p>
      </dgm:t>
    </dgm:pt>
    <dgm:pt modelId="{374036F7-EA4B-498B-A5D0-54354A69DF8C}" type="sibTrans" cxnId="{8E1E33BF-817C-49B7-8A25-15648BA81A44}">
      <dgm:prSet/>
      <dgm:spPr/>
      <dgm:t>
        <a:bodyPr/>
        <a:lstStyle/>
        <a:p>
          <a:endParaRPr lang="en-GB"/>
        </a:p>
      </dgm:t>
    </dgm:pt>
    <dgm:pt modelId="{C6000D18-1559-45DA-806F-35F395202039}">
      <dgm:prSet/>
      <dgm:spPr/>
      <dgm:t>
        <a:bodyPr/>
        <a:lstStyle/>
        <a:p>
          <a:r>
            <a:rPr lang="en-GB" dirty="0"/>
            <a:t>IT Stores and Installs</a:t>
          </a:r>
        </a:p>
      </dgm:t>
    </dgm:pt>
    <dgm:pt modelId="{10034584-61CC-4CFF-B453-41501D2AB84F}" type="parTrans" cxnId="{F6619CC1-1EF5-49C7-BC34-55D40B6870E2}">
      <dgm:prSet/>
      <dgm:spPr/>
      <dgm:t>
        <a:bodyPr/>
        <a:lstStyle/>
        <a:p>
          <a:endParaRPr lang="en-GB"/>
        </a:p>
      </dgm:t>
    </dgm:pt>
    <dgm:pt modelId="{8261A567-43E5-4703-924C-1E2C8CD3BEFA}" type="sibTrans" cxnId="{F6619CC1-1EF5-49C7-BC34-55D40B6870E2}">
      <dgm:prSet/>
      <dgm:spPr/>
      <dgm:t>
        <a:bodyPr/>
        <a:lstStyle/>
        <a:p>
          <a:endParaRPr lang="en-GB"/>
        </a:p>
      </dgm:t>
    </dgm:pt>
    <dgm:pt modelId="{6750B87D-24CB-4686-86A3-0ADC953A26C9}">
      <dgm:prSet phldrT="[Text]"/>
      <dgm:spPr/>
      <dgm:t>
        <a:bodyPr/>
        <a:lstStyle/>
        <a:p>
          <a:r>
            <a:rPr lang="en-GB" dirty="0"/>
            <a:t>Technical Projects</a:t>
          </a:r>
        </a:p>
      </dgm:t>
    </dgm:pt>
    <dgm:pt modelId="{56991455-9EF2-4075-8939-6DBB830DE7DF}" type="parTrans" cxnId="{C0BBD23C-999D-477D-A9EA-F727B41999A3}">
      <dgm:prSet/>
      <dgm:spPr/>
      <dgm:t>
        <a:bodyPr/>
        <a:lstStyle/>
        <a:p>
          <a:endParaRPr lang="en-GB"/>
        </a:p>
      </dgm:t>
    </dgm:pt>
    <dgm:pt modelId="{C55107E0-95B2-4D9C-8597-8616C6593676}" type="sibTrans" cxnId="{C0BBD23C-999D-477D-A9EA-F727B41999A3}">
      <dgm:prSet/>
      <dgm:spPr/>
      <dgm:t>
        <a:bodyPr/>
        <a:lstStyle/>
        <a:p>
          <a:endParaRPr lang="en-GB"/>
        </a:p>
      </dgm:t>
    </dgm:pt>
    <dgm:pt modelId="{5AD6E3C9-79B6-45B4-A1BC-C638FCF36F1A}">
      <dgm:prSet/>
      <dgm:spPr/>
      <dgm:t>
        <a:bodyPr/>
        <a:lstStyle/>
        <a:p>
          <a:r>
            <a:rPr lang="en-GB"/>
            <a:t>Training</a:t>
          </a:r>
        </a:p>
      </dgm:t>
    </dgm:pt>
    <dgm:pt modelId="{A8084716-C292-445C-830C-ACC31BE4507E}" type="parTrans" cxnId="{C159EB89-3D8B-47CD-8BD6-6A153A6903F4}">
      <dgm:prSet/>
      <dgm:spPr/>
      <dgm:t>
        <a:bodyPr/>
        <a:lstStyle/>
        <a:p>
          <a:endParaRPr lang="en-GB"/>
        </a:p>
      </dgm:t>
    </dgm:pt>
    <dgm:pt modelId="{C35A22A0-F576-4117-851B-E33669DDF46F}" type="sibTrans" cxnId="{C159EB89-3D8B-47CD-8BD6-6A153A6903F4}">
      <dgm:prSet/>
      <dgm:spPr/>
      <dgm:t>
        <a:bodyPr/>
        <a:lstStyle/>
        <a:p>
          <a:endParaRPr lang="en-GB"/>
        </a:p>
      </dgm:t>
    </dgm:pt>
    <dgm:pt modelId="{575909F5-6B0C-496A-A0F1-FE46B26627FF}">
      <dgm:prSet phldrT="[Text]"/>
      <dgm:spPr/>
      <dgm:t>
        <a:bodyPr/>
        <a:lstStyle/>
        <a:p>
          <a:r>
            <a:rPr lang="en-GB" dirty="0"/>
            <a:t>Testing</a:t>
          </a:r>
        </a:p>
      </dgm:t>
    </dgm:pt>
    <dgm:pt modelId="{9CAAFA61-D6E9-44FC-B593-5FBBA3BB64C4}" type="parTrans" cxnId="{2F323DD4-7BBA-4351-A54B-F269F619F6E0}">
      <dgm:prSet/>
      <dgm:spPr/>
      <dgm:t>
        <a:bodyPr/>
        <a:lstStyle/>
        <a:p>
          <a:endParaRPr lang="en-GB"/>
        </a:p>
      </dgm:t>
    </dgm:pt>
    <dgm:pt modelId="{19556F7E-ADFC-4706-A8F9-F599EC5BFFA6}" type="sibTrans" cxnId="{2F323DD4-7BBA-4351-A54B-F269F619F6E0}">
      <dgm:prSet/>
      <dgm:spPr/>
      <dgm:t>
        <a:bodyPr/>
        <a:lstStyle/>
        <a:p>
          <a:endParaRPr lang="en-GB"/>
        </a:p>
      </dgm:t>
    </dgm:pt>
    <dgm:pt modelId="{10492F0B-9C14-48A9-9FC6-AB62EC0D6D47}">
      <dgm:prSet phldrT="[Text]"/>
      <dgm:spPr/>
      <dgm:t>
        <a:bodyPr/>
        <a:lstStyle/>
        <a:p>
          <a:r>
            <a:rPr lang="en-GB" dirty="0"/>
            <a:t>Application Support</a:t>
          </a:r>
        </a:p>
      </dgm:t>
    </dgm:pt>
    <dgm:pt modelId="{277AA15E-3704-43BB-B0F0-0010A70D053B}" type="parTrans" cxnId="{4C9B232F-39BB-4EB2-89FE-9E295ECAB3D5}">
      <dgm:prSet/>
      <dgm:spPr/>
      <dgm:t>
        <a:bodyPr/>
        <a:lstStyle/>
        <a:p>
          <a:endParaRPr lang="en-GB"/>
        </a:p>
      </dgm:t>
    </dgm:pt>
    <dgm:pt modelId="{7B1B0140-1E1A-42C4-8838-A4E37324C713}" type="sibTrans" cxnId="{4C9B232F-39BB-4EB2-89FE-9E295ECAB3D5}">
      <dgm:prSet/>
      <dgm:spPr/>
      <dgm:t>
        <a:bodyPr/>
        <a:lstStyle/>
        <a:p>
          <a:endParaRPr lang="en-GB"/>
        </a:p>
      </dgm:t>
    </dgm:pt>
    <dgm:pt modelId="{9A806414-CE14-497D-9CD9-D7629CD5EAAF}">
      <dgm:prSet/>
      <dgm:spPr/>
      <dgm:t>
        <a:bodyPr/>
        <a:lstStyle/>
        <a:p>
          <a:r>
            <a:rPr lang="en-GB" dirty="0"/>
            <a:t>PACS</a:t>
          </a:r>
        </a:p>
      </dgm:t>
    </dgm:pt>
    <dgm:pt modelId="{6FC243CF-DFCE-41D3-96BE-12DB0F41CDF1}" type="parTrans" cxnId="{FE7333B7-140E-4BD5-9E5F-D32246C3EB99}">
      <dgm:prSet/>
      <dgm:spPr/>
      <dgm:t>
        <a:bodyPr/>
        <a:lstStyle/>
        <a:p>
          <a:endParaRPr lang="en-GB"/>
        </a:p>
      </dgm:t>
    </dgm:pt>
    <dgm:pt modelId="{20FC4C36-ECB9-4296-9D28-548816A0156A}" type="sibTrans" cxnId="{FE7333B7-140E-4BD5-9E5F-D32246C3EB99}">
      <dgm:prSet/>
      <dgm:spPr/>
      <dgm:t>
        <a:bodyPr/>
        <a:lstStyle/>
        <a:p>
          <a:endParaRPr lang="en-GB"/>
        </a:p>
      </dgm:t>
    </dgm:pt>
    <dgm:pt modelId="{E2A69476-0BA3-493F-AA6F-FA095521FABF}">
      <dgm:prSet/>
      <dgm:spPr/>
      <dgm:t>
        <a:bodyPr/>
        <a:lstStyle/>
        <a:p>
          <a:r>
            <a:rPr lang="en-GB" dirty="0"/>
            <a:t>Data Protection Officer</a:t>
          </a:r>
        </a:p>
      </dgm:t>
    </dgm:pt>
    <dgm:pt modelId="{3545E3BA-FA66-4F69-BCF2-0797F975D931}" type="parTrans" cxnId="{1F26CB93-B12B-44E1-AE28-3A447F63ED4C}">
      <dgm:prSet/>
      <dgm:spPr/>
      <dgm:t>
        <a:bodyPr/>
        <a:lstStyle/>
        <a:p>
          <a:endParaRPr lang="en-GB"/>
        </a:p>
      </dgm:t>
    </dgm:pt>
    <dgm:pt modelId="{01E49E4C-D3AF-4B1A-9C88-470AC5FA05E4}" type="sibTrans" cxnId="{1F26CB93-B12B-44E1-AE28-3A447F63ED4C}">
      <dgm:prSet/>
      <dgm:spPr/>
      <dgm:t>
        <a:bodyPr/>
        <a:lstStyle/>
        <a:p>
          <a:endParaRPr lang="en-GB"/>
        </a:p>
      </dgm:t>
    </dgm:pt>
    <dgm:pt modelId="{98918728-CF0C-4485-BB38-AE102D5FC85F}">
      <dgm:prSet/>
      <dgm:spPr/>
      <dgm:t>
        <a:bodyPr/>
        <a:lstStyle/>
        <a:p>
          <a:r>
            <a:rPr lang="en-GB" dirty="0"/>
            <a:t>BI Architect</a:t>
          </a:r>
        </a:p>
      </dgm:t>
    </dgm:pt>
    <dgm:pt modelId="{C790EB78-EEAD-4046-B29E-0986BA85ADFC}" type="parTrans" cxnId="{CD867B43-F2AD-4EDF-BDF9-BE4AE9AD313B}">
      <dgm:prSet/>
      <dgm:spPr/>
      <dgm:t>
        <a:bodyPr/>
        <a:lstStyle/>
        <a:p>
          <a:endParaRPr lang="en-GB"/>
        </a:p>
      </dgm:t>
    </dgm:pt>
    <dgm:pt modelId="{3024D1E2-2FB6-41AC-811B-FD8E3D889D11}" type="sibTrans" cxnId="{CD867B43-F2AD-4EDF-BDF9-BE4AE9AD313B}">
      <dgm:prSet/>
      <dgm:spPr/>
      <dgm:t>
        <a:bodyPr/>
        <a:lstStyle/>
        <a:p>
          <a:endParaRPr lang="en-GB"/>
        </a:p>
      </dgm:t>
    </dgm:pt>
    <dgm:pt modelId="{4A16360B-9586-484D-91AB-4350DD98D53E}">
      <dgm:prSet/>
      <dgm:spPr/>
      <dgm:t>
        <a:bodyPr/>
        <a:lstStyle/>
        <a:p>
          <a:r>
            <a:rPr lang="en-GB" dirty="0"/>
            <a:t>Health Records and Clinical Coding Manager</a:t>
          </a:r>
        </a:p>
      </dgm:t>
    </dgm:pt>
    <dgm:pt modelId="{73150F09-CB30-4805-9C78-379887D40D45}" type="parTrans" cxnId="{960A4722-4705-4240-B36E-84C92A22FC6B}">
      <dgm:prSet/>
      <dgm:spPr/>
      <dgm:t>
        <a:bodyPr/>
        <a:lstStyle/>
        <a:p>
          <a:endParaRPr lang="en-GB"/>
        </a:p>
      </dgm:t>
    </dgm:pt>
    <dgm:pt modelId="{B7198080-8182-49F3-A47C-623242FF0D30}" type="sibTrans" cxnId="{960A4722-4705-4240-B36E-84C92A22FC6B}">
      <dgm:prSet/>
      <dgm:spPr/>
      <dgm:t>
        <a:bodyPr/>
        <a:lstStyle/>
        <a:p>
          <a:endParaRPr lang="en-GB"/>
        </a:p>
      </dgm:t>
    </dgm:pt>
    <dgm:pt modelId="{5F9C1BFA-512E-4E15-BCCF-D52C5747C518}">
      <dgm:prSet/>
      <dgm:spPr/>
      <dgm:t>
        <a:bodyPr/>
        <a:lstStyle/>
        <a:p>
          <a:r>
            <a:rPr lang="en-GB" dirty="0"/>
            <a:t>Head of Information</a:t>
          </a:r>
        </a:p>
      </dgm:t>
    </dgm:pt>
    <dgm:pt modelId="{603FD0A7-AE23-448B-9693-94392D07D429}" type="parTrans" cxnId="{17DBDE34-887C-4CA9-9B16-8E9C06FDD8D4}">
      <dgm:prSet/>
      <dgm:spPr/>
      <dgm:t>
        <a:bodyPr/>
        <a:lstStyle/>
        <a:p>
          <a:endParaRPr lang="en-GB"/>
        </a:p>
      </dgm:t>
    </dgm:pt>
    <dgm:pt modelId="{A1C5405B-7DA5-4071-95CC-91A73CDD0093}" type="sibTrans" cxnId="{17DBDE34-887C-4CA9-9B16-8E9C06FDD8D4}">
      <dgm:prSet/>
      <dgm:spPr/>
      <dgm:t>
        <a:bodyPr/>
        <a:lstStyle/>
        <a:p>
          <a:endParaRPr lang="en-GB"/>
        </a:p>
      </dgm:t>
    </dgm:pt>
    <dgm:pt modelId="{BFD7AA6B-C0C9-4C64-A84C-8F9CB3493143}">
      <dgm:prSet/>
      <dgm:spPr/>
      <dgm:t>
        <a:bodyPr/>
        <a:lstStyle/>
        <a:p>
          <a:r>
            <a:rPr lang="en-GB" dirty="0"/>
            <a:t>Business Manager</a:t>
          </a:r>
        </a:p>
      </dgm:t>
    </dgm:pt>
    <dgm:pt modelId="{C0A394D5-BCC2-4EAE-A7D6-9C2CF8DBF239}" type="parTrans" cxnId="{A3E8E95F-5B11-4BAB-8117-3493BFECD954}">
      <dgm:prSet/>
      <dgm:spPr/>
      <dgm:t>
        <a:bodyPr/>
        <a:lstStyle/>
        <a:p>
          <a:endParaRPr lang="en-GB"/>
        </a:p>
      </dgm:t>
    </dgm:pt>
    <dgm:pt modelId="{1169BFF7-2A92-4986-9511-73DE53257B55}" type="sibTrans" cxnId="{A3E8E95F-5B11-4BAB-8117-3493BFECD954}">
      <dgm:prSet/>
      <dgm:spPr/>
      <dgm:t>
        <a:bodyPr/>
        <a:lstStyle/>
        <a:p>
          <a:endParaRPr lang="en-GB"/>
        </a:p>
      </dgm:t>
    </dgm:pt>
    <dgm:pt modelId="{CD72F6B6-279F-4B33-A54C-9340DE115C00}">
      <dgm:prSet/>
      <dgm:spPr/>
      <dgm:t>
        <a:bodyPr/>
        <a:lstStyle/>
        <a:p>
          <a:r>
            <a:rPr lang="en-GB" dirty="0"/>
            <a:t>IG Team</a:t>
          </a:r>
        </a:p>
      </dgm:t>
    </dgm:pt>
    <dgm:pt modelId="{DC8783EE-C135-4FE3-8766-09F44A1F2549}" type="parTrans" cxnId="{DF6D53A2-BB58-4F5E-A859-4B7BC3897863}">
      <dgm:prSet/>
      <dgm:spPr/>
      <dgm:t>
        <a:bodyPr/>
        <a:lstStyle/>
        <a:p>
          <a:endParaRPr lang="en-GB"/>
        </a:p>
      </dgm:t>
    </dgm:pt>
    <dgm:pt modelId="{D85D3DFE-D748-475F-AFBE-BC7B1D8E0B58}" type="sibTrans" cxnId="{DF6D53A2-BB58-4F5E-A859-4B7BC3897863}">
      <dgm:prSet/>
      <dgm:spPr/>
      <dgm:t>
        <a:bodyPr/>
        <a:lstStyle/>
        <a:p>
          <a:endParaRPr lang="en-GB"/>
        </a:p>
      </dgm:t>
    </dgm:pt>
    <dgm:pt modelId="{FBDD39B8-9361-4334-9A5D-BEF729F924A9}">
      <dgm:prSet/>
      <dgm:spPr/>
      <dgm:t>
        <a:bodyPr/>
        <a:lstStyle/>
        <a:p>
          <a:r>
            <a:rPr lang="en-GB" dirty="0"/>
            <a:t>Development Team</a:t>
          </a:r>
        </a:p>
      </dgm:t>
    </dgm:pt>
    <dgm:pt modelId="{FF4A8783-831C-482A-A3BF-2A612A197FD2}" type="parTrans" cxnId="{F28DF8A0-8474-4E34-81EB-C0DD1F97FC80}">
      <dgm:prSet/>
      <dgm:spPr/>
      <dgm:t>
        <a:bodyPr/>
        <a:lstStyle/>
        <a:p>
          <a:endParaRPr lang="en-GB"/>
        </a:p>
      </dgm:t>
    </dgm:pt>
    <dgm:pt modelId="{BCA00E69-6533-443C-867C-AAF6D476F1D5}" type="sibTrans" cxnId="{F28DF8A0-8474-4E34-81EB-C0DD1F97FC80}">
      <dgm:prSet/>
      <dgm:spPr/>
      <dgm:t>
        <a:bodyPr/>
        <a:lstStyle/>
        <a:p>
          <a:endParaRPr lang="en-GB"/>
        </a:p>
      </dgm:t>
    </dgm:pt>
    <dgm:pt modelId="{8EEC2F68-AECA-4BBA-B19C-F853BE5D5A35}">
      <dgm:prSet/>
      <dgm:spPr/>
      <dgm:t>
        <a:bodyPr/>
        <a:lstStyle/>
        <a:p>
          <a:r>
            <a:rPr lang="en-GB" dirty="0"/>
            <a:t>Data Warehouse Team</a:t>
          </a:r>
        </a:p>
      </dgm:t>
    </dgm:pt>
    <dgm:pt modelId="{33B3E8AA-1819-4056-8345-792B196F8424}" type="parTrans" cxnId="{A5D1EF95-89B4-403B-873B-53E3D0D09056}">
      <dgm:prSet/>
      <dgm:spPr/>
      <dgm:t>
        <a:bodyPr/>
        <a:lstStyle/>
        <a:p>
          <a:endParaRPr lang="en-GB"/>
        </a:p>
      </dgm:t>
    </dgm:pt>
    <dgm:pt modelId="{C4D028C3-87AB-4D48-ABEF-9812B680C8C6}" type="sibTrans" cxnId="{A5D1EF95-89B4-403B-873B-53E3D0D09056}">
      <dgm:prSet/>
      <dgm:spPr/>
      <dgm:t>
        <a:bodyPr/>
        <a:lstStyle/>
        <a:p>
          <a:endParaRPr lang="en-GB"/>
        </a:p>
      </dgm:t>
    </dgm:pt>
    <dgm:pt modelId="{520B36A4-0A23-429D-BEC8-66AF8D17A862}">
      <dgm:prSet/>
      <dgm:spPr/>
      <dgm:t>
        <a:bodyPr/>
        <a:lstStyle/>
        <a:p>
          <a:r>
            <a:rPr lang="en-GB" dirty="0"/>
            <a:t>Medical Records</a:t>
          </a:r>
        </a:p>
      </dgm:t>
    </dgm:pt>
    <dgm:pt modelId="{A315B243-046F-48C5-BF94-60BF330E37D4}" type="parTrans" cxnId="{268B4295-CFA2-42B8-AA6C-E372B09CDC1A}">
      <dgm:prSet/>
      <dgm:spPr/>
      <dgm:t>
        <a:bodyPr/>
        <a:lstStyle/>
        <a:p>
          <a:endParaRPr lang="en-GB"/>
        </a:p>
      </dgm:t>
    </dgm:pt>
    <dgm:pt modelId="{28CC77FF-0E5E-4A57-AC7D-84F205A1CCFA}" type="sibTrans" cxnId="{268B4295-CFA2-42B8-AA6C-E372B09CDC1A}">
      <dgm:prSet/>
      <dgm:spPr/>
      <dgm:t>
        <a:bodyPr/>
        <a:lstStyle/>
        <a:p>
          <a:endParaRPr lang="en-GB"/>
        </a:p>
      </dgm:t>
    </dgm:pt>
    <dgm:pt modelId="{147160DB-FA48-4AF8-859D-4B252A722A52}">
      <dgm:prSet/>
      <dgm:spPr/>
      <dgm:t>
        <a:bodyPr/>
        <a:lstStyle/>
        <a:p>
          <a:r>
            <a:rPr lang="en-GB" dirty="0"/>
            <a:t>Clinical Coding</a:t>
          </a:r>
        </a:p>
      </dgm:t>
    </dgm:pt>
    <dgm:pt modelId="{628495C1-288C-4650-BA93-4AC1E79B4B8C}" type="parTrans" cxnId="{7B0077F6-C204-40E4-B12A-2B3F3DEFCBC0}">
      <dgm:prSet/>
      <dgm:spPr/>
      <dgm:t>
        <a:bodyPr/>
        <a:lstStyle/>
        <a:p>
          <a:endParaRPr lang="en-GB"/>
        </a:p>
      </dgm:t>
    </dgm:pt>
    <dgm:pt modelId="{A6CA0C3F-25AC-4396-AEA6-E06726A824AD}" type="sibTrans" cxnId="{7B0077F6-C204-40E4-B12A-2B3F3DEFCBC0}">
      <dgm:prSet/>
      <dgm:spPr/>
      <dgm:t>
        <a:bodyPr/>
        <a:lstStyle/>
        <a:p>
          <a:endParaRPr lang="en-GB"/>
        </a:p>
      </dgm:t>
    </dgm:pt>
    <dgm:pt modelId="{813B629A-1D6F-4BE0-AF0B-3792A2F1997C}">
      <dgm:prSet/>
      <dgm:spPr/>
      <dgm:t>
        <a:bodyPr/>
        <a:lstStyle/>
        <a:p>
          <a:r>
            <a:rPr lang="en-GB" dirty="0"/>
            <a:t>Information Services</a:t>
          </a:r>
        </a:p>
      </dgm:t>
    </dgm:pt>
    <dgm:pt modelId="{75449D5F-4380-4CCA-8A08-127FA8811D88}" type="parTrans" cxnId="{4C458265-1AEA-4FEB-ADD5-DA040246799C}">
      <dgm:prSet/>
      <dgm:spPr/>
      <dgm:t>
        <a:bodyPr/>
        <a:lstStyle/>
        <a:p>
          <a:endParaRPr lang="en-GB"/>
        </a:p>
      </dgm:t>
    </dgm:pt>
    <dgm:pt modelId="{94E0694F-9F61-454D-BA63-1BE89766C66D}" type="sibTrans" cxnId="{4C458265-1AEA-4FEB-ADD5-DA040246799C}">
      <dgm:prSet/>
      <dgm:spPr/>
      <dgm:t>
        <a:bodyPr/>
        <a:lstStyle/>
        <a:p>
          <a:endParaRPr lang="en-GB"/>
        </a:p>
      </dgm:t>
    </dgm:pt>
    <dgm:pt modelId="{A20583BF-9A09-494D-9DB2-46F61359A094}">
      <dgm:prSet/>
      <dgm:spPr/>
      <dgm:t>
        <a:bodyPr/>
        <a:lstStyle/>
        <a:p>
          <a:r>
            <a:rPr lang="en-GB" dirty="0"/>
            <a:t>Data Quality and Validation</a:t>
          </a:r>
        </a:p>
      </dgm:t>
    </dgm:pt>
    <dgm:pt modelId="{678B8671-1322-41A3-AA42-D88BDBC6C2D0}" type="parTrans" cxnId="{ADE57C43-9CB5-45E8-B23E-21BD5EE351DF}">
      <dgm:prSet/>
      <dgm:spPr/>
      <dgm:t>
        <a:bodyPr/>
        <a:lstStyle/>
        <a:p>
          <a:endParaRPr lang="en-GB"/>
        </a:p>
      </dgm:t>
    </dgm:pt>
    <dgm:pt modelId="{4A1379FF-B996-4E03-8DF9-60FB6C58F709}" type="sibTrans" cxnId="{ADE57C43-9CB5-45E8-B23E-21BD5EE351DF}">
      <dgm:prSet/>
      <dgm:spPr/>
      <dgm:t>
        <a:bodyPr/>
        <a:lstStyle/>
        <a:p>
          <a:endParaRPr lang="en-GB"/>
        </a:p>
      </dgm:t>
    </dgm:pt>
    <dgm:pt modelId="{96E04B7D-791B-4972-B59E-64FDD8BC55E0}">
      <dgm:prSet/>
      <dgm:spPr/>
      <dgm:t>
        <a:bodyPr/>
        <a:lstStyle/>
        <a:p>
          <a:r>
            <a:rPr lang="en-GB" dirty="0"/>
            <a:t>Reception</a:t>
          </a:r>
        </a:p>
      </dgm:t>
    </dgm:pt>
    <dgm:pt modelId="{BFE6B40D-5BFB-4F9D-9C70-B8FCDDEA64BF}" type="parTrans" cxnId="{CB4F227E-CB27-46A1-9191-607EC7232B74}">
      <dgm:prSet/>
      <dgm:spPr/>
      <dgm:t>
        <a:bodyPr/>
        <a:lstStyle/>
        <a:p>
          <a:endParaRPr lang="en-GB"/>
        </a:p>
      </dgm:t>
    </dgm:pt>
    <dgm:pt modelId="{EC673DFD-3AAD-498E-8962-71832C631718}" type="sibTrans" cxnId="{CB4F227E-CB27-46A1-9191-607EC7232B74}">
      <dgm:prSet/>
      <dgm:spPr/>
      <dgm:t>
        <a:bodyPr/>
        <a:lstStyle/>
        <a:p>
          <a:endParaRPr lang="en-GB"/>
        </a:p>
      </dgm:t>
    </dgm:pt>
    <dgm:pt modelId="{1F09E301-8355-47B3-8C46-49506E9E1652}">
      <dgm:prSet/>
      <dgm:spPr/>
      <dgm:t>
        <a:bodyPr/>
        <a:lstStyle/>
        <a:p>
          <a:r>
            <a:rPr lang="en-GB" dirty="0"/>
            <a:t>IT procurement</a:t>
          </a:r>
        </a:p>
      </dgm:t>
    </dgm:pt>
    <dgm:pt modelId="{DA9A40AA-1D2E-4D8C-B7BB-58E0BC9DAFB2}" type="parTrans" cxnId="{4A5C40F5-C627-479E-BD74-6F5D0BDADDE9}">
      <dgm:prSet/>
      <dgm:spPr/>
      <dgm:t>
        <a:bodyPr/>
        <a:lstStyle/>
        <a:p>
          <a:endParaRPr lang="en-GB"/>
        </a:p>
      </dgm:t>
    </dgm:pt>
    <dgm:pt modelId="{1E17CF32-6648-4670-9954-E8A3F96A95FD}" type="sibTrans" cxnId="{4A5C40F5-C627-479E-BD74-6F5D0BDADDE9}">
      <dgm:prSet/>
      <dgm:spPr/>
      <dgm:t>
        <a:bodyPr/>
        <a:lstStyle/>
        <a:p>
          <a:endParaRPr lang="en-GB"/>
        </a:p>
      </dgm:t>
    </dgm:pt>
    <dgm:pt modelId="{BC851E2A-BCF0-4677-8498-701DB08945A9}" type="pres">
      <dgm:prSet presAssocID="{F8799256-2F16-47E6-B331-6BC00E39CB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A471A6-0C3F-469B-AB88-A098DB8E5C92}" type="pres">
      <dgm:prSet presAssocID="{BB8EB6C6-2B93-4B2A-82FF-EB829929F5A7}" presName="hierRoot1" presStyleCnt="0">
        <dgm:presLayoutVars>
          <dgm:hierBranch val="init"/>
        </dgm:presLayoutVars>
      </dgm:prSet>
      <dgm:spPr/>
    </dgm:pt>
    <dgm:pt modelId="{A2A78451-9F8D-4C54-B9A5-DEC726AC76F6}" type="pres">
      <dgm:prSet presAssocID="{BB8EB6C6-2B93-4B2A-82FF-EB829929F5A7}" presName="rootComposite1" presStyleCnt="0"/>
      <dgm:spPr/>
    </dgm:pt>
    <dgm:pt modelId="{015BB49B-87FF-47D6-917A-5EB76C7F36C3}" type="pres">
      <dgm:prSet presAssocID="{BB8EB6C6-2B93-4B2A-82FF-EB829929F5A7}" presName="rootText1" presStyleLbl="node0" presStyleIdx="0" presStyleCnt="1">
        <dgm:presLayoutVars>
          <dgm:chPref val="3"/>
        </dgm:presLayoutVars>
      </dgm:prSet>
      <dgm:spPr/>
    </dgm:pt>
    <dgm:pt modelId="{B90F88AC-637D-4E9A-9EFE-AA3754221871}" type="pres">
      <dgm:prSet presAssocID="{BB8EB6C6-2B93-4B2A-82FF-EB829929F5A7}" presName="rootConnector1" presStyleLbl="node1" presStyleIdx="0" presStyleCnt="0"/>
      <dgm:spPr/>
    </dgm:pt>
    <dgm:pt modelId="{1989B8B8-85F2-4C74-807A-1ED249CD7513}" type="pres">
      <dgm:prSet presAssocID="{BB8EB6C6-2B93-4B2A-82FF-EB829929F5A7}" presName="hierChild2" presStyleCnt="0"/>
      <dgm:spPr/>
    </dgm:pt>
    <dgm:pt modelId="{D7C333E9-D6AD-4F1B-9348-58AF137C674F}" type="pres">
      <dgm:prSet presAssocID="{3545E3BA-FA66-4F69-BCF2-0797F975D931}" presName="Name37" presStyleLbl="parChTrans1D2" presStyleIdx="0" presStyleCnt="10"/>
      <dgm:spPr/>
    </dgm:pt>
    <dgm:pt modelId="{E40A3216-7D32-4CD5-990B-A2D699847CFE}" type="pres">
      <dgm:prSet presAssocID="{E2A69476-0BA3-493F-AA6F-FA095521FABF}" presName="hierRoot2" presStyleCnt="0">
        <dgm:presLayoutVars>
          <dgm:hierBranch val="init"/>
        </dgm:presLayoutVars>
      </dgm:prSet>
      <dgm:spPr/>
    </dgm:pt>
    <dgm:pt modelId="{E6A2615A-5C17-4C1A-9CAF-D4D4B114A877}" type="pres">
      <dgm:prSet presAssocID="{E2A69476-0BA3-493F-AA6F-FA095521FABF}" presName="rootComposite" presStyleCnt="0"/>
      <dgm:spPr/>
    </dgm:pt>
    <dgm:pt modelId="{F3E80BA1-4991-4DB1-9F6B-67FE3DD89E51}" type="pres">
      <dgm:prSet presAssocID="{E2A69476-0BA3-493F-AA6F-FA095521FABF}" presName="rootText" presStyleLbl="node2" presStyleIdx="0" presStyleCnt="10">
        <dgm:presLayoutVars>
          <dgm:chPref val="3"/>
        </dgm:presLayoutVars>
      </dgm:prSet>
      <dgm:spPr/>
    </dgm:pt>
    <dgm:pt modelId="{4B4FF75D-9B14-4A38-B2EB-6E53C668FA0D}" type="pres">
      <dgm:prSet presAssocID="{E2A69476-0BA3-493F-AA6F-FA095521FABF}" presName="rootConnector" presStyleLbl="node2" presStyleIdx="0" presStyleCnt="10"/>
      <dgm:spPr/>
    </dgm:pt>
    <dgm:pt modelId="{8E632082-D5E4-4022-A1D0-D5ED55557077}" type="pres">
      <dgm:prSet presAssocID="{E2A69476-0BA3-493F-AA6F-FA095521FABF}" presName="hierChild4" presStyleCnt="0"/>
      <dgm:spPr/>
    </dgm:pt>
    <dgm:pt modelId="{8A8DC6F6-7316-4C38-99D1-94B30DFE74B4}" type="pres">
      <dgm:prSet presAssocID="{DC8783EE-C135-4FE3-8766-09F44A1F2549}" presName="Name37" presStyleLbl="parChTrans1D3" presStyleIdx="0" presStyleCnt="20"/>
      <dgm:spPr/>
    </dgm:pt>
    <dgm:pt modelId="{EEF30D5C-2603-4536-90E2-3103D4462A46}" type="pres">
      <dgm:prSet presAssocID="{CD72F6B6-279F-4B33-A54C-9340DE115C00}" presName="hierRoot2" presStyleCnt="0">
        <dgm:presLayoutVars>
          <dgm:hierBranch val="init"/>
        </dgm:presLayoutVars>
      </dgm:prSet>
      <dgm:spPr/>
    </dgm:pt>
    <dgm:pt modelId="{333B6488-9D39-47E5-85CC-732583BC3A0D}" type="pres">
      <dgm:prSet presAssocID="{CD72F6B6-279F-4B33-A54C-9340DE115C00}" presName="rootComposite" presStyleCnt="0"/>
      <dgm:spPr/>
    </dgm:pt>
    <dgm:pt modelId="{9F35C2BE-73B7-4025-92A3-4BEC00715FCC}" type="pres">
      <dgm:prSet presAssocID="{CD72F6B6-279F-4B33-A54C-9340DE115C00}" presName="rootText" presStyleLbl="node3" presStyleIdx="0" presStyleCnt="20">
        <dgm:presLayoutVars>
          <dgm:chPref val="3"/>
        </dgm:presLayoutVars>
      </dgm:prSet>
      <dgm:spPr/>
    </dgm:pt>
    <dgm:pt modelId="{D1D98082-1EDB-4B2E-8A19-ADA452FBFCB8}" type="pres">
      <dgm:prSet presAssocID="{CD72F6B6-279F-4B33-A54C-9340DE115C00}" presName="rootConnector" presStyleLbl="node3" presStyleIdx="0" presStyleCnt="20"/>
      <dgm:spPr/>
    </dgm:pt>
    <dgm:pt modelId="{2BDC928B-D03C-4C67-8BA3-614980068DF0}" type="pres">
      <dgm:prSet presAssocID="{CD72F6B6-279F-4B33-A54C-9340DE115C00}" presName="hierChild4" presStyleCnt="0"/>
      <dgm:spPr/>
    </dgm:pt>
    <dgm:pt modelId="{E1F3E8EB-B1C0-46FC-941D-469BBB070338}" type="pres">
      <dgm:prSet presAssocID="{CD72F6B6-279F-4B33-A54C-9340DE115C00}" presName="hierChild5" presStyleCnt="0"/>
      <dgm:spPr/>
    </dgm:pt>
    <dgm:pt modelId="{AA19EC72-E745-41AC-A436-2EFE53CA9BA3}" type="pres">
      <dgm:prSet presAssocID="{E2A69476-0BA3-493F-AA6F-FA095521FABF}" presName="hierChild5" presStyleCnt="0"/>
      <dgm:spPr/>
    </dgm:pt>
    <dgm:pt modelId="{8F5FF5AB-566C-4F31-8302-58886734C944}" type="pres">
      <dgm:prSet presAssocID="{C790EB78-EEAD-4046-B29E-0986BA85ADFC}" presName="Name37" presStyleLbl="parChTrans1D2" presStyleIdx="1" presStyleCnt="10"/>
      <dgm:spPr/>
    </dgm:pt>
    <dgm:pt modelId="{737B2FD3-A94F-4ACF-905F-C0017D4C2A9C}" type="pres">
      <dgm:prSet presAssocID="{98918728-CF0C-4485-BB38-AE102D5FC85F}" presName="hierRoot2" presStyleCnt="0">
        <dgm:presLayoutVars>
          <dgm:hierBranch val="init"/>
        </dgm:presLayoutVars>
      </dgm:prSet>
      <dgm:spPr/>
    </dgm:pt>
    <dgm:pt modelId="{0C72A512-9C3E-404C-9775-31F7C3975A6D}" type="pres">
      <dgm:prSet presAssocID="{98918728-CF0C-4485-BB38-AE102D5FC85F}" presName="rootComposite" presStyleCnt="0"/>
      <dgm:spPr/>
    </dgm:pt>
    <dgm:pt modelId="{6763087A-5B38-4EC3-B53C-FD1E2B056B3C}" type="pres">
      <dgm:prSet presAssocID="{98918728-CF0C-4485-BB38-AE102D5FC85F}" presName="rootText" presStyleLbl="node2" presStyleIdx="1" presStyleCnt="10">
        <dgm:presLayoutVars>
          <dgm:chPref val="3"/>
        </dgm:presLayoutVars>
      </dgm:prSet>
      <dgm:spPr/>
    </dgm:pt>
    <dgm:pt modelId="{E0F166E7-316A-4091-A78A-904AAFBCA08B}" type="pres">
      <dgm:prSet presAssocID="{98918728-CF0C-4485-BB38-AE102D5FC85F}" presName="rootConnector" presStyleLbl="node2" presStyleIdx="1" presStyleCnt="10"/>
      <dgm:spPr/>
    </dgm:pt>
    <dgm:pt modelId="{8CABA1B8-536E-476E-8478-CCB6678FAA6F}" type="pres">
      <dgm:prSet presAssocID="{98918728-CF0C-4485-BB38-AE102D5FC85F}" presName="hierChild4" presStyleCnt="0"/>
      <dgm:spPr/>
    </dgm:pt>
    <dgm:pt modelId="{571F001A-0E4C-42E5-AF19-05057F130806}" type="pres">
      <dgm:prSet presAssocID="{FF4A8783-831C-482A-A3BF-2A612A197FD2}" presName="Name37" presStyleLbl="parChTrans1D3" presStyleIdx="1" presStyleCnt="20"/>
      <dgm:spPr/>
    </dgm:pt>
    <dgm:pt modelId="{516E85C4-6D3C-4B93-9E37-794C2764599B}" type="pres">
      <dgm:prSet presAssocID="{FBDD39B8-9361-4334-9A5D-BEF729F924A9}" presName="hierRoot2" presStyleCnt="0">
        <dgm:presLayoutVars>
          <dgm:hierBranch val="init"/>
        </dgm:presLayoutVars>
      </dgm:prSet>
      <dgm:spPr/>
    </dgm:pt>
    <dgm:pt modelId="{12EE7A49-23CB-4268-9165-ABD47FAEC2FD}" type="pres">
      <dgm:prSet presAssocID="{FBDD39B8-9361-4334-9A5D-BEF729F924A9}" presName="rootComposite" presStyleCnt="0"/>
      <dgm:spPr/>
    </dgm:pt>
    <dgm:pt modelId="{150F7C38-B1A2-4B50-8253-BA0CC3ED8F64}" type="pres">
      <dgm:prSet presAssocID="{FBDD39B8-9361-4334-9A5D-BEF729F924A9}" presName="rootText" presStyleLbl="node3" presStyleIdx="1" presStyleCnt="20">
        <dgm:presLayoutVars>
          <dgm:chPref val="3"/>
        </dgm:presLayoutVars>
      </dgm:prSet>
      <dgm:spPr/>
    </dgm:pt>
    <dgm:pt modelId="{031DF34A-357E-41FE-B573-A455D7A6C8CE}" type="pres">
      <dgm:prSet presAssocID="{FBDD39B8-9361-4334-9A5D-BEF729F924A9}" presName="rootConnector" presStyleLbl="node3" presStyleIdx="1" presStyleCnt="20"/>
      <dgm:spPr/>
    </dgm:pt>
    <dgm:pt modelId="{A19C1DE1-DFDC-40CB-BD67-00E34F1B6D9F}" type="pres">
      <dgm:prSet presAssocID="{FBDD39B8-9361-4334-9A5D-BEF729F924A9}" presName="hierChild4" presStyleCnt="0"/>
      <dgm:spPr/>
    </dgm:pt>
    <dgm:pt modelId="{9A6511AA-CC2D-4603-A574-8B6018801EBB}" type="pres">
      <dgm:prSet presAssocID="{FBDD39B8-9361-4334-9A5D-BEF729F924A9}" presName="hierChild5" presStyleCnt="0"/>
      <dgm:spPr/>
    </dgm:pt>
    <dgm:pt modelId="{FC2783F5-EAD3-4BBD-84D5-C78CD83E2D7E}" type="pres">
      <dgm:prSet presAssocID="{33B3E8AA-1819-4056-8345-792B196F8424}" presName="Name37" presStyleLbl="parChTrans1D3" presStyleIdx="2" presStyleCnt="20"/>
      <dgm:spPr/>
    </dgm:pt>
    <dgm:pt modelId="{C5C2402F-AA09-48AA-9DD5-B3B0522125C1}" type="pres">
      <dgm:prSet presAssocID="{8EEC2F68-AECA-4BBA-B19C-F853BE5D5A35}" presName="hierRoot2" presStyleCnt="0">
        <dgm:presLayoutVars>
          <dgm:hierBranch val="init"/>
        </dgm:presLayoutVars>
      </dgm:prSet>
      <dgm:spPr/>
    </dgm:pt>
    <dgm:pt modelId="{5A3E565E-B1DD-4395-8E83-39F6DB49B362}" type="pres">
      <dgm:prSet presAssocID="{8EEC2F68-AECA-4BBA-B19C-F853BE5D5A35}" presName="rootComposite" presStyleCnt="0"/>
      <dgm:spPr/>
    </dgm:pt>
    <dgm:pt modelId="{C56674DF-9C9C-4F7D-9183-9D650AF4F01F}" type="pres">
      <dgm:prSet presAssocID="{8EEC2F68-AECA-4BBA-B19C-F853BE5D5A35}" presName="rootText" presStyleLbl="node3" presStyleIdx="2" presStyleCnt="20">
        <dgm:presLayoutVars>
          <dgm:chPref val="3"/>
        </dgm:presLayoutVars>
      </dgm:prSet>
      <dgm:spPr/>
    </dgm:pt>
    <dgm:pt modelId="{D9674103-693E-41E8-93D1-8D2E9023D184}" type="pres">
      <dgm:prSet presAssocID="{8EEC2F68-AECA-4BBA-B19C-F853BE5D5A35}" presName="rootConnector" presStyleLbl="node3" presStyleIdx="2" presStyleCnt="20"/>
      <dgm:spPr/>
    </dgm:pt>
    <dgm:pt modelId="{1C29D070-B2DB-4E7F-9010-AEC0E3BE2A44}" type="pres">
      <dgm:prSet presAssocID="{8EEC2F68-AECA-4BBA-B19C-F853BE5D5A35}" presName="hierChild4" presStyleCnt="0"/>
      <dgm:spPr/>
    </dgm:pt>
    <dgm:pt modelId="{44E7BEA6-41CA-4821-B6D6-E36E8874B459}" type="pres">
      <dgm:prSet presAssocID="{8EEC2F68-AECA-4BBA-B19C-F853BE5D5A35}" presName="hierChild5" presStyleCnt="0"/>
      <dgm:spPr/>
    </dgm:pt>
    <dgm:pt modelId="{FEDFE350-5D84-48EF-8ADD-835DC34E9D51}" type="pres">
      <dgm:prSet presAssocID="{98918728-CF0C-4485-BB38-AE102D5FC85F}" presName="hierChild5" presStyleCnt="0"/>
      <dgm:spPr/>
    </dgm:pt>
    <dgm:pt modelId="{A8E71185-9494-405C-8B2D-DF348B7940FD}" type="pres">
      <dgm:prSet presAssocID="{73150F09-CB30-4805-9C78-379887D40D45}" presName="Name37" presStyleLbl="parChTrans1D2" presStyleIdx="2" presStyleCnt="10"/>
      <dgm:spPr/>
    </dgm:pt>
    <dgm:pt modelId="{55C26501-7C36-423C-B79D-ED35F703E314}" type="pres">
      <dgm:prSet presAssocID="{4A16360B-9586-484D-91AB-4350DD98D53E}" presName="hierRoot2" presStyleCnt="0">
        <dgm:presLayoutVars>
          <dgm:hierBranch val="init"/>
        </dgm:presLayoutVars>
      </dgm:prSet>
      <dgm:spPr/>
    </dgm:pt>
    <dgm:pt modelId="{41FA7252-2AA2-47C8-A491-F4C942C7AC1E}" type="pres">
      <dgm:prSet presAssocID="{4A16360B-9586-484D-91AB-4350DD98D53E}" presName="rootComposite" presStyleCnt="0"/>
      <dgm:spPr/>
    </dgm:pt>
    <dgm:pt modelId="{54C8EEDE-BDFB-4B14-9F5A-53D62D3FA13C}" type="pres">
      <dgm:prSet presAssocID="{4A16360B-9586-484D-91AB-4350DD98D53E}" presName="rootText" presStyleLbl="node2" presStyleIdx="2" presStyleCnt="10">
        <dgm:presLayoutVars>
          <dgm:chPref val="3"/>
        </dgm:presLayoutVars>
      </dgm:prSet>
      <dgm:spPr/>
    </dgm:pt>
    <dgm:pt modelId="{88FB2F31-5059-4BB4-A4A4-994626A1BF73}" type="pres">
      <dgm:prSet presAssocID="{4A16360B-9586-484D-91AB-4350DD98D53E}" presName="rootConnector" presStyleLbl="node2" presStyleIdx="2" presStyleCnt="10"/>
      <dgm:spPr/>
    </dgm:pt>
    <dgm:pt modelId="{97E15448-6E8F-4EA8-B056-2C2596C602ED}" type="pres">
      <dgm:prSet presAssocID="{4A16360B-9586-484D-91AB-4350DD98D53E}" presName="hierChild4" presStyleCnt="0"/>
      <dgm:spPr/>
    </dgm:pt>
    <dgm:pt modelId="{E208EE01-CC93-4FBE-8BD9-9BB743A531CB}" type="pres">
      <dgm:prSet presAssocID="{A315B243-046F-48C5-BF94-60BF330E37D4}" presName="Name37" presStyleLbl="parChTrans1D3" presStyleIdx="3" presStyleCnt="20"/>
      <dgm:spPr/>
    </dgm:pt>
    <dgm:pt modelId="{167EF3F9-B7E9-4ED3-A43E-B063CDAE4A6D}" type="pres">
      <dgm:prSet presAssocID="{520B36A4-0A23-429D-BEC8-66AF8D17A862}" presName="hierRoot2" presStyleCnt="0">
        <dgm:presLayoutVars>
          <dgm:hierBranch val="init"/>
        </dgm:presLayoutVars>
      </dgm:prSet>
      <dgm:spPr/>
    </dgm:pt>
    <dgm:pt modelId="{DAB66813-E3BF-448E-9371-4E914C0F5D73}" type="pres">
      <dgm:prSet presAssocID="{520B36A4-0A23-429D-BEC8-66AF8D17A862}" presName="rootComposite" presStyleCnt="0"/>
      <dgm:spPr/>
    </dgm:pt>
    <dgm:pt modelId="{B50C1719-9A9F-4CCF-82FB-B82CAE7E86C9}" type="pres">
      <dgm:prSet presAssocID="{520B36A4-0A23-429D-BEC8-66AF8D17A862}" presName="rootText" presStyleLbl="node3" presStyleIdx="3" presStyleCnt="20">
        <dgm:presLayoutVars>
          <dgm:chPref val="3"/>
        </dgm:presLayoutVars>
      </dgm:prSet>
      <dgm:spPr/>
    </dgm:pt>
    <dgm:pt modelId="{AAB6FB77-F7C6-4FF2-B90B-E6C4C5498B2A}" type="pres">
      <dgm:prSet presAssocID="{520B36A4-0A23-429D-BEC8-66AF8D17A862}" presName="rootConnector" presStyleLbl="node3" presStyleIdx="3" presStyleCnt="20"/>
      <dgm:spPr/>
    </dgm:pt>
    <dgm:pt modelId="{424E3DA4-2D37-4247-9075-404D03B9973F}" type="pres">
      <dgm:prSet presAssocID="{520B36A4-0A23-429D-BEC8-66AF8D17A862}" presName="hierChild4" presStyleCnt="0"/>
      <dgm:spPr/>
    </dgm:pt>
    <dgm:pt modelId="{03287C01-32EB-41AF-B7A1-D8D0EAEED4C8}" type="pres">
      <dgm:prSet presAssocID="{520B36A4-0A23-429D-BEC8-66AF8D17A862}" presName="hierChild5" presStyleCnt="0"/>
      <dgm:spPr/>
    </dgm:pt>
    <dgm:pt modelId="{22A14633-0377-4CD4-A530-5D77DDC174F9}" type="pres">
      <dgm:prSet presAssocID="{628495C1-288C-4650-BA93-4AC1E79B4B8C}" presName="Name37" presStyleLbl="parChTrans1D3" presStyleIdx="4" presStyleCnt="20"/>
      <dgm:spPr/>
    </dgm:pt>
    <dgm:pt modelId="{70F90F94-2C28-4C37-B545-62600E8EBCD4}" type="pres">
      <dgm:prSet presAssocID="{147160DB-FA48-4AF8-859D-4B252A722A52}" presName="hierRoot2" presStyleCnt="0">
        <dgm:presLayoutVars>
          <dgm:hierBranch val="init"/>
        </dgm:presLayoutVars>
      </dgm:prSet>
      <dgm:spPr/>
    </dgm:pt>
    <dgm:pt modelId="{D06BD94E-7443-46EF-928F-C353C7D12858}" type="pres">
      <dgm:prSet presAssocID="{147160DB-FA48-4AF8-859D-4B252A722A52}" presName="rootComposite" presStyleCnt="0"/>
      <dgm:spPr/>
    </dgm:pt>
    <dgm:pt modelId="{D7C658AA-5E4B-4F54-8935-51284E51E031}" type="pres">
      <dgm:prSet presAssocID="{147160DB-FA48-4AF8-859D-4B252A722A52}" presName="rootText" presStyleLbl="node3" presStyleIdx="4" presStyleCnt="20">
        <dgm:presLayoutVars>
          <dgm:chPref val="3"/>
        </dgm:presLayoutVars>
      </dgm:prSet>
      <dgm:spPr/>
    </dgm:pt>
    <dgm:pt modelId="{61643FEE-6282-43FC-BEA4-E46A224BD417}" type="pres">
      <dgm:prSet presAssocID="{147160DB-FA48-4AF8-859D-4B252A722A52}" presName="rootConnector" presStyleLbl="node3" presStyleIdx="4" presStyleCnt="20"/>
      <dgm:spPr/>
    </dgm:pt>
    <dgm:pt modelId="{27036117-55C0-4721-9062-62036C2FCF98}" type="pres">
      <dgm:prSet presAssocID="{147160DB-FA48-4AF8-859D-4B252A722A52}" presName="hierChild4" presStyleCnt="0"/>
      <dgm:spPr/>
    </dgm:pt>
    <dgm:pt modelId="{5E7234E7-BD00-4F25-9107-C218911B3B37}" type="pres">
      <dgm:prSet presAssocID="{147160DB-FA48-4AF8-859D-4B252A722A52}" presName="hierChild5" presStyleCnt="0"/>
      <dgm:spPr/>
    </dgm:pt>
    <dgm:pt modelId="{4CCFBBE5-1823-4771-B9A4-3F02069DA609}" type="pres">
      <dgm:prSet presAssocID="{4A16360B-9586-484D-91AB-4350DD98D53E}" presName="hierChild5" presStyleCnt="0"/>
      <dgm:spPr/>
    </dgm:pt>
    <dgm:pt modelId="{1377F71A-C421-4C80-A215-B6442EC673F8}" type="pres">
      <dgm:prSet presAssocID="{603FD0A7-AE23-448B-9693-94392D07D429}" presName="Name37" presStyleLbl="parChTrans1D2" presStyleIdx="3" presStyleCnt="10"/>
      <dgm:spPr/>
    </dgm:pt>
    <dgm:pt modelId="{3C22C031-97B6-44E1-AE23-A785A594011B}" type="pres">
      <dgm:prSet presAssocID="{5F9C1BFA-512E-4E15-BCCF-D52C5747C518}" presName="hierRoot2" presStyleCnt="0">
        <dgm:presLayoutVars>
          <dgm:hierBranch val="init"/>
        </dgm:presLayoutVars>
      </dgm:prSet>
      <dgm:spPr/>
    </dgm:pt>
    <dgm:pt modelId="{17316E84-8377-4504-90E1-E20FBA0535C9}" type="pres">
      <dgm:prSet presAssocID="{5F9C1BFA-512E-4E15-BCCF-D52C5747C518}" presName="rootComposite" presStyleCnt="0"/>
      <dgm:spPr/>
    </dgm:pt>
    <dgm:pt modelId="{FEB359A3-1F59-4E2D-AC99-1E4852D8D77C}" type="pres">
      <dgm:prSet presAssocID="{5F9C1BFA-512E-4E15-BCCF-D52C5747C518}" presName="rootText" presStyleLbl="node2" presStyleIdx="3" presStyleCnt="10">
        <dgm:presLayoutVars>
          <dgm:chPref val="3"/>
        </dgm:presLayoutVars>
      </dgm:prSet>
      <dgm:spPr/>
    </dgm:pt>
    <dgm:pt modelId="{F8170EAA-7E76-4361-8058-6E641C92FC38}" type="pres">
      <dgm:prSet presAssocID="{5F9C1BFA-512E-4E15-BCCF-D52C5747C518}" presName="rootConnector" presStyleLbl="node2" presStyleIdx="3" presStyleCnt="10"/>
      <dgm:spPr/>
    </dgm:pt>
    <dgm:pt modelId="{D020B5E9-0296-4FBE-A047-CE564983085F}" type="pres">
      <dgm:prSet presAssocID="{5F9C1BFA-512E-4E15-BCCF-D52C5747C518}" presName="hierChild4" presStyleCnt="0"/>
      <dgm:spPr/>
    </dgm:pt>
    <dgm:pt modelId="{624DF749-9527-4B31-9D23-6BA014B68C3E}" type="pres">
      <dgm:prSet presAssocID="{75449D5F-4380-4CCA-8A08-127FA8811D88}" presName="Name37" presStyleLbl="parChTrans1D3" presStyleIdx="5" presStyleCnt="20"/>
      <dgm:spPr/>
    </dgm:pt>
    <dgm:pt modelId="{20DE8ACE-99A3-47E4-A112-11C9FF063BDA}" type="pres">
      <dgm:prSet presAssocID="{813B629A-1D6F-4BE0-AF0B-3792A2F1997C}" presName="hierRoot2" presStyleCnt="0">
        <dgm:presLayoutVars>
          <dgm:hierBranch val="init"/>
        </dgm:presLayoutVars>
      </dgm:prSet>
      <dgm:spPr/>
    </dgm:pt>
    <dgm:pt modelId="{724DD83A-60E1-45D6-80EF-3BD02C4330A9}" type="pres">
      <dgm:prSet presAssocID="{813B629A-1D6F-4BE0-AF0B-3792A2F1997C}" presName="rootComposite" presStyleCnt="0"/>
      <dgm:spPr/>
    </dgm:pt>
    <dgm:pt modelId="{F677F1BE-163A-4C59-A638-75A3C0888913}" type="pres">
      <dgm:prSet presAssocID="{813B629A-1D6F-4BE0-AF0B-3792A2F1997C}" presName="rootText" presStyleLbl="node3" presStyleIdx="5" presStyleCnt="20">
        <dgm:presLayoutVars>
          <dgm:chPref val="3"/>
        </dgm:presLayoutVars>
      </dgm:prSet>
      <dgm:spPr/>
    </dgm:pt>
    <dgm:pt modelId="{38AAB2BF-040F-4B78-9AC0-1583411622AB}" type="pres">
      <dgm:prSet presAssocID="{813B629A-1D6F-4BE0-AF0B-3792A2F1997C}" presName="rootConnector" presStyleLbl="node3" presStyleIdx="5" presStyleCnt="20"/>
      <dgm:spPr/>
    </dgm:pt>
    <dgm:pt modelId="{752C299F-F864-4C28-A4A2-B7F8B9BBD91A}" type="pres">
      <dgm:prSet presAssocID="{813B629A-1D6F-4BE0-AF0B-3792A2F1997C}" presName="hierChild4" presStyleCnt="0"/>
      <dgm:spPr/>
    </dgm:pt>
    <dgm:pt modelId="{10572EC4-BCA5-4C9C-977F-731CEA6C6DA8}" type="pres">
      <dgm:prSet presAssocID="{813B629A-1D6F-4BE0-AF0B-3792A2F1997C}" presName="hierChild5" presStyleCnt="0"/>
      <dgm:spPr/>
    </dgm:pt>
    <dgm:pt modelId="{BB70F04C-44FF-4B92-9E4D-6413121FD004}" type="pres">
      <dgm:prSet presAssocID="{678B8671-1322-41A3-AA42-D88BDBC6C2D0}" presName="Name37" presStyleLbl="parChTrans1D3" presStyleIdx="6" presStyleCnt="20"/>
      <dgm:spPr/>
    </dgm:pt>
    <dgm:pt modelId="{190295A2-CCF9-442C-A90E-502D044DDCCD}" type="pres">
      <dgm:prSet presAssocID="{A20583BF-9A09-494D-9DB2-46F61359A094}" presName="hierRoot2" presStyleCnt="0">
        <dgm:presLayoutVars>
          <dgm:hierBranch val="init"/>
        </dgm:presLayoutVars>
      </dgm:prSet>
      <dgm:spPr/>
    </dgm:pt>
    <dgm:pt modelId="{14738361-39C8-4AE6-8438-2939A58D1F1A}" type="pres">
      <dgm:prSet presAssocID="{A20583BF-9A09-494D-9DB2-46F61359A094}" presName="rootComposite" presStyleCnt="0"/>
      <dgm:spPr/>
    </dgm:pt>
    <dgm:pt modelId="{1C9573B9-BF52-4874-B780-ED41CC0457CA}" type="pres">
      <dgm:prSet presAssocID="{A20583BF-9A09-494D-9DB2-46F61359A094}" presName="rootText" presStyleLbl="node3" presStyleIdx="6" presStyleCnt="20">
        <dgm:presLayoutVars>
          <dgm:chPref val="3"/>
        </dgm:presLayoutVars>
      </dgm:prSet>
      <dgm:spPr/>
    </dgm:pt>
    <dgm:pt modelId="{E6B02D37-28A7-43AA-923B-7FC5E9B5956C}" type="pres">
      <dgm:prSet presAssocID="{A20583BF-9A09-494D-9DB2-46F61359A094}" presName="rootConnector" presStyleLbl="node3" presStyleIdx="6" presStyleCnt="20"/>
      <dgm:spPr/>
    </dgm:pt>
    <dgm:pt modelId="{4BBEDF21-BA97-4A26-BE16-0C255125CC79}" type="pres">
      <dgm:prSet presAssocID="{A20583BF-9A09-494D-9DB2-46F61359A094}" presName="hierChild4" presStyleCnt="0"/>
      <dgm:spPr/>
    </dgm:pt>
    <dgm:pt modelId="{C7FED106-8745-4074-8409-624268190CEF}" type="pres">
      <dgm:prSet presAssocID="{A20583BF-9A09-494D-9DB2-46F61359A094}" presName="hierChild5" presStyleCnt="0"/>
      <dgm:spPr/>
    </dgm:pt>
    <dgm:pt modelId="{0BA8649F-7244-4DBD-AA11-7EBF0C456634}" type="pres">
      <dgm:prSet presAssocID="{5F9C1BFA-512E-4E15-BCCF-D52C5747C518}" presName="hierChild5" presStyleCnt="0"/>
      <dgm:spPr/>
    </dgm:pt>
    <dgm:pt modelId="{F9935C38-6C35-4F6D-A132-3B08CEFA4176}" type="pres">
      <dgm:prSet presAssocID="{C0A394D5-BCC2-4EAE-A7D6-9C2CF8DBF239}" presName="Name37" presStyleLbl="parChTrans1D2" presStyleIdx="4" presStyleCnt="10"/>
      <dgm:spPr/>
    </dgm:pt>
    <dgm:pt modelId="{60F565E9-7873-434E-81E2-B08C92414295}" type="pres">
      <dgm:prSet presAssocID="{BFD7AA6B-C0C9-4C64-A84C-8F9CB3493143}" presName="hierRoot2" presStyleCnt="0">
        <dgm:presLayoutVars>
          <dgm:hierBranch val="init"/>
        </dgm:presLayoutVars>
      </dgm:prSet>
      <dgm:spPr/>
    </dgm:pt>
    <dgm:pt modelId="{E2C7608E-5B78-422E-AC97-D981E6E4B157}" type="pres">
      <dgm:prSet presAssocID="{BFD7AA6B-C0C9-4C64-A84C-8F9CB3493143}" presName="rootComposite" presStyleCnt="0"/>
      <dgm:spPr/>
    </dgm:pt>
    <dgm:pt modelId="{C0AB24B4-318D-4941-B309-9ABF3FB8A97A}" type="pres">
      <dgm:prSet presAssocID="{BFD7AA6B-C0C9-4C64-A84C-8F9CB3493143}" presName="rootText" presStyleLbl="node2" presStyleIdx="4" presStyleCnt="10">
        <dgm:presLayoutVars>
          <dgm:chPref val="3"/>
        </dgm:presLayoutVars>
      </dgm:prSet>
      <dgm:spPr/>
    </dgm:pt>
    <dgm:pt modelId="{DF865850-6444-4C84-91FB-05C64CB6F9FB}" type="pres">
      <dgm:prSet presAssocID="{BFD7AA6B-C0C9-4C64-A84C-8F9CB3493143}" presName="rootConnector" presStyleLbl="node2" presStyleIdx="4" presStyleCnt="10"/>
      <dgm:spPr/>
    </dgm:pt>
    <dgm:pt modelId="{ABED61EE-91CA-409D-A339-8BF92B62C5BE}" type="pres">
      <dgm:prSet presAssocID="{BFD7AA6B-C0C9-4C64-A84C-8F9CB3493143}" presName="hierChild4" presStyleCnt="0"/>
      <dgm:spPr/>
    </dgm:pt>
    <dgm:pt modelId="{2051C3F4-9D40-4532-A1A1-2FD3FC5B0E73}" type="pres">
      <dgm:prSet presAssocID="{BFE6B40D-5BFB-4F9D-9C70-B8FCDDEA64BF}" presName="Name37" presStyleLbl="parChTrans1D3" presStyleIdx="7" presStyleCnt="20"/>
      <dgm:spPr/>
    </dgm:pt>
    <dgm:pt modelId="{746C83B6-D825-486A-8725-2AA92426DBDD}" type="pres">
      <dgm:prSet presAssocID="{96E04B7D-791B-4972-B59E-64FDD8BC55E0}" presName="hierRoot2" presStyleCnt="0">
        <dgm:presLayoutVars>
          <dgm:hierBranch val="init"/>
        </dgm:presLayoutVars>
      </dgm:prSet>
      <dgm:spPr/>
    </dgm:pt>
    <dgm:pt modelId="{A90E9817-CF4C-45A3-8DF9-67A1516E67BA}" type="pres">
      <dgm:prSet presAssocID="{96E04B7D-791B-4972-B59E-64FDD8BC55E0}" presName="rootComposite" presStyleCnt="0"/>
      <dgm:spPr/>
    </dgm:pt>
    <dgm:pt modelId="{E7FC93D7-44A1-48A6-B19F-4FE3213B00C3}" type="pres">
      <dgm:prSet presAssocID="{96E04B7D-791B-4972-B59E-64FDD8BC55E0}" presName="rootText" presStyleLbl="node3" presStyleIdx="7" presStyleCnt="20">
        <dgm:presLayoutVars>
          <dgm:chPref val="3"/>
        </dgm:presLayoutVars>
      </dgm:prSet>
      <dgm:spPr/>
    </dgm:pt>
    <dgm:pt modelId="{E4B41728-D74E-468A-AAC3-4DF323767BBD}" type="pres">
      <dgm:prSet presAssocID="{96E04B7D-791B-4972-B59E-64FDD8BC55E0}" presName="rootConnector" presStyleLbl="node3" presStyleIdx="7" presStyleCnt="20"/>
      <dgm:spPr/>
    </dgm:pt>
    <dgm:pt modelId="{60091601-77C3-4872-955F-F3749C37D382}" type="pres">
      <dgm:prSet presAssocID="{96E04B7D-791B-4972-B59E-64FDD8BC55E0}" presName="hierChild4" presStyleCnt="0"/>
      <dgm:spPr/>
    </dgm:pt>
    <dgm:pt modelId="{CCA26F62-D845-4397-A362-DB19B16B1D4D}" type="pres">
      <dgm:prSet presAssocID="{96E04B7D-791B-4972-B59E-64FDD8BC55E0}" presName="hierChild5" presStyleCnt="0"/>
      <dgm:spPr/>
    </dgm:pt>
    <dgm:pt modelId="{13B899F7-E6D2-4B15-9201-1398244DC953}" type="pres">
      <dgm:prSet presAssocID="{DA9A40AA-1D2E-4D8C-B7BB-58E0BC9DAFB2}" presName="Name37" presStyleLbl="parChTrans1D3" presStyleIdx="8" presStyleCnt="20"/>
      <dgm:spPr/>
    </dgm:pt>
    <dgm:pt modelId="{E2D528C9-9B55-4D56-AA61-EA9B7719F5C4}" type="pres">
      <dgm:prSet presAssocID="{1F09E301-8355-47B3-8C46-49506E9E1652}" presName="hierRoot2" presStyleCnt="0">
        <dgm:presLayoutVars>
          <dgm:hierBranch val="init"/>
        </dgm:presLayoutVars>
      </dgm:prSet>
      <dgm:spPr/>
    </dgm:pt>
    <dgm:pt modelId="{EA806ADF-3F51-4E63-BF8F-AB5C8E573A58}" type="pres">
      <dgm:prSet presAssocID="{1F09E301-8355-47B3-8C46-49506E9E1652}" presName="rootComposite" presStyleCnt="0"/>
      <dgm:spPr/>
    </dgm:pt>
    <dgm:pt modelId="{D2C3FA6F-ABA3-4781-8777-918CB16FA77C}" type="pres">
      <dgm:prSet presAssocID="{1F09E301-8355-47B3-8C46-49506E9E1652}" presName="rootText" presStyleLbl="node3" presStyleIdx="8" presStyleCnt="20">
        <dgm:presLayoutVars>
          <dgm:chPref val="3"/>
        </dgm:presLayoutVars>
      </dgm:prSet>
      <dgm:spPr/>
    </dgm:pt>
    <dgm:pt modelId="{BCC044CB-96F8-4E9C-8E55-74851896F6B3}" type="pres">
      <dgm:prSet presAssocID="{1F09E301-8355-47B3-8C46-49506E9E1652}" presName="rootConnector" presStyleLbl="node3" presStyleIdx="8" presStyleCnt="20"/>
      <dgm:spPr/>
    </dgm:pt>
    <dgm:pt modelId="{1CA9C54E-5040-442F-A68E-6B682A0C2EB7}" type="pres">
      <dgm:prSet presAssocID="{1F09E301-8355-47B3-8C46-49506E9E1652}" presName="hierChild4" presStyleCnt="0"/>
      <dgm:spPr/>
    </dgm:pt>
    <dgm:pt modelId="{B1363256-340E-4778-9958-5E5AC36A9331}" type="pres">
      <dgm:prSet presAssocID="{1F09E301-8355-47B3-8C46-49506E9E1652}" presName="hierChild5" presStyleCnt="0"/>
      <dgm:spPr/>
    </dgm:pt>
    <dgm:pt modelId="{48EA5EF6-712A-416D-B2B5-D5EAD8042DDE}" type="pres">
      <dgm:prSet presAssocID="{BFD7AA6B-C0C9-4C64-A84C-8F9CB3493143}" presName="hierChild5" presStyleCnt="0"/>
      <dgm:spPr/>
    </dgm:pt>
    <dgm:pt modelId="{B8230105-2F22-40E0-B4DD-5924681C0930}" type="pres">
      <dgm:prSet presAssocID="{2190D118-510F-4719-AD5F-E4932AF78C79}" presName="Name37" presStyleLbl="parChTrans1D2" presStyleIdx="5" presStyleCnt="10"/>
      <dgm:spPr/>
    </dgm:pt>
    <dgm:pt modelId="{76D14850-69D1-4701-BE8F-D1553640FD45}" type="pres">
      <dgm:prSet presAssocID="{B26788D3-9D95-4EAA-A9FB-41C5DDFDE540}" presName="hierRoot2" presStyleCnt="0">
        <dgm:presLayoutVars>
          <dgm:hierBranch val="init"/>
        </dgm:presLayoutVars>
      </dgm:prSet>
      <dgm:spPr/>
    </dgm:pt>
    <dgm:pt modelId="{1715EA89-6A66-4FEA-86A2-19B72189D6B6}" type="pres">
      <dgm:prSet presAssocID="{B26788D3-9D95-4EAA-A9FB-41C5DDFDE540}" presName="rootComposite" presStyleCnt="0"/>
      <dgm:spPr/>
    </dgm:pt>
    <dgm:pt modelId="{2C092D13-CFDB-45CF-9C0E-31FA215DD005}" type="pres">
      <dgm:prSet presAssocID="{B26788D3-9D95-4EAA-A9FB-41C5DDFDE540}" presName="rootText" presStyleLbl="node2" presStyleIdx="5" presStyleCnt="10">
        <dgm:presLayoutVars>
          <dgm:chPref val="3"/>
        </dgm:presLayoutVars>
      </dgm:prSet>
      <dgm:spPr/>
    </dgm:pt>
    <dgm:pt modelId="{B8FDA4B8-F71C-4C6B-89C3-8308823623FC}" type="pres">
      <dgm:prSet presAssocID="{B26788D3-9D95-4EAA-A9FB-41C5DDFDE540}" presName="rootConnector" presStyleLbl="node2" presStyleIdx="5" presStyleCnt="10"/>
      <dgm:spPr/>
    </dgm:pt>
    <dgm:pt modelId="{E53A7FB7-5D8A-4044-B3F5-0A895B5775EB}" type="pres">
      <dgm:prSet presAssocID="{B26788D3-9D95-4EAA-A9FB-41C5DDFDE540}" presName="hierChild4" presStyleCnt="0"/>
      <dgm:spPr/>
    </dgm:pt>
    <dgm:pt modelId="{CE092086-23A6-45FC-899E-CBE47C488BA3}" type="pres">
      <dgm:prSet presAssocID="{118D60F7-CFB5-4516-ACCB-8F01F33FBA93}" presName="Name37" presStyleLbl="parChTrans1D3" presStyleIdx="9" presStyleCnt="20"/>
      <dgm:spPr/>
    </dgm:pt>
    <dgm:pt modelId="{1F950A15-9335-45D2-84A2-04C09D8722E7}" type="pres">
      <dgm:prSet presAssocID="{BDFBF41F-6615-4B96-9BFF-AFE212DA9C0E}" presName="hierRoot2" presStyleCnt="0">
        <dgm:presLayoutVars>
          <dgm:hierBranch val="init"/>
        </dgm:presLayoutVars>
      </dgm:prSet>
      <dgm:spPr/>
    </dgm:pt>
    <dgm:pt modelId="{6BFBFB6E-A8FF-43EA-B2A2-5B7B8204604D}" type="pres">
      <dgm:prSet presAssocID="{BDFBF41F-6615-4B96-9BFF-AFE212DA9C0E}" presName="rootComposite" presStyleCnt="0"/>
      <dgm:spPr/>
    </dgm:pt>
    <dgm:pt modelId="{F288C052-761F-40B0-B77E-4921673E984C}" type="pres">
      <dgm:prSet presAssocID="{BDFBF41F-6615-4B96-9BFF-AFE212DA9C0E}" presName="rootText" presStyleLbl="node3" presStyleIdx="9" presStyleCnt="20">
        <dgm:presLayoutVars>
          <dgm:chPref val="3"/>
        </dgm:presLayoutVars>
      </dgm:prSet>
      <dgm:spPr/>
    </dgm:pt>
    <dgm:pt modelId="{AF873495-617B-45F9-9D86-742D9B4F4356}" type="pres">
      <dgm:prSet presAssocID="{BDFBF41F-6615-4B96-9BFF-AFE212DA9C0E}" presName="rootConnector" presStyleLbl="node3" presStyleIdx="9" presStyleCnt="20"/>
      <dgm:spPr/>
    </dgm:pt>
    <dgm:pt modelId="{1E4EB035-04C0-4A83-9203-2C6FEFAE46C8}" type="pres">
      <dgm:prSet presAssocID="{BDFBF41F-6615-4B96-9BFF-AFE212DA9C0E}" presName="hierChild4" presStyleCnt="0"/>
      <dgm:spPr/>
    </dgm:pt>
    <dgm:pt modelId="{0F06E600-E752-46A7-A37B-6F726BBBC812}" type="pres">
      <dgm:prSet presAssocID="{BDFBF41F-6615-4B96-9BFF-AFE212DA9C0E}" presName="hierChild5" presStyleCnt="0"/>
      <dgm:spPr/>
    </dgm:pt>
    <dgm:pt modelId="{12A4D0D9-35F7-45EC-A543-B9CB7BF4B46C}" type="pres">
      <dgm:prSet presAssocID="{905F9D04-A3F2-4A0E-98FB-BE58179E4D0D}" presName="Name37" presStyleLbl="parChTrans1D3" presStyleIdx="10" presStyleCnt="20"/>
      <dgm:spPr/>
    </dgm:pt>
    <dgm:pt modelId="{71B0A7F5-9593-4968-9675-AB8CE2137ED7}" type="pres">
      <dgm:prSet presAssocID="{42318856-F377-41F0-AFF4-1DE54DE95D68}" presName="hierRoot2" presStyleCnt="0">
        <dgm:presLayoutVars>
          <dgm:hierBranch val="r"/>
        </dgm:presLayoutVars>
      </dgm:prSet>
      <dgm:spPr/>
    </dgm:pt>
    <dgm:pt modelId="{E6734E4B-F9AC-42C9-B1AE-D4B842A24883}" type="pres">
      <dgm:prSet presAssocID="{42318856-F377-41F0-AFF4-1DE54DE95D68}" presName="rootComposite" presStyleCnt="0"/>
      <dgm:spPr/>
    </dgm:pt>
    <dgm:pt modelId="{9E3D8191-25F7-4AC3-9E22-8F1DDC920C39}" type="pres">
      <dgm:prSet presAssocID="{42318856-F377-41F0-AFF4-1DE54DE95D68}" presName="rootText" presStyleLbl="node3" presStyleIdx="10" presStyleCnt="20">
        <dgm:presLayoutVars>
          <dgm:chPref val="3"/>
        </dgm:presLayoutVars>
      </dgm:prSet>
      <dgm:spPr/>
    </dgm:pt>
    <dgm:pt modelId="{019F9298-307D-480D-A57A-DD927788C1B2}" type="pres">
      <dgm:prSet presAssocID="{42318856-F377-41F0-AFF4-1DE54DE95D68}" presName="rootConnector" presStyleLbl="node3" presStyleIdx="10" presStyleCnt="20"/>
      <dgm:spPr/>
    </dgm:pt>
    <dgm:pt modelId="{744FCBE0-2221-4505-88FE-4E1601480A2A}" type="pres">
      <dgm:prSet presAssocID="{42318856-F377-41F0-AFF4-1DE54DE95D68}" presName="hierChild4" presStyleCnt="0"/>
      <dgm:spPr/>
    </dgm:pt>
    <dgm:pt modelId="{99EA2056-10A1-499F-BDF1-094C468F49AA}" type="pres">
      <dgm:prSet presAssocID="{42318856-F377-41F0-AFF4-1DE54DE95D68}" presName="hierChild5" presStyleCnt="0"/>
      <dgm:spPr/>
    </dgm:pt>
    <dgm:pt modelId="{0944C44D-F8A2-4010-A9CD-FCC042C70FF5}" type="pres">
      <dgm:prSet presAssocID="{10034584-61CC-4CFF-B453-41501D2AB84F}" presName="Name37" presStyleLbl="parChTrans1D3" presStyleIdx="11" presStyleCnt="20"/>
      <dgm:spPr/>
    </dgm:pt>
    <dgm:pt modelId="{8341A6CB-91AE-4DC0-9415-581299EA885A}" type="pres">
      <dgm:prSet presAssocID="{C6000D18-1559-45DA-806F-35F395202039}" presName="hierRoot2" presStyleCnt="0">
        <dgm:presLayoutVars>
          <dgm:hierBranch val="init"/>
        </dgm:presLayoutVars>
      </dgm:prSet>
      <dgm:spPr/>
    </dgm:pt>
    <dgm:pt modelId="{D9C8D338-2394-49C5-9004-40B5C31FEB61}" type="pres">
      <dgm:prSet presAssocID="{C6000D18-1559-45DA-806F-35F395202039}" presName="rootComposite" presStyleCnt="0"/>
      <dgm:spPr/>
    </dgm:pt>
    <dgm:pt modelId="{C0821126-79EC-458A-92E1-9313E2A301FD}" type="pres">
      <dgm:prSet presAssocID="{C6000D18-1559-45DA-806F-35F395202039}" presName="rootText" presStyleLbl="node3" presStyleIdx="11" presStyleCnt="20">
        <dgm:presLayoutVars>
          <dgm:chPref val="3"/>
        </dgm:presLayoutVars>
      </dgm:prSet>
      <dgm:spPr/>
    </dgm:pt>
    <dgm:pt modelId="{EBCB5146-6AD5-4AD5-8B7D-B255AC56C465}" type="pres">
      <dgm:prSet presAssocID="{C6000D18-1559-45DA-806F-35F395202039}" presName="rootConnector" presStyleLbl="node3" presStyleIdx="11" presStyleCnt="20"/>
      <dgm:spPr/>
    </dgm:pt>
    <dgm:pt modelId="{2FBB9946-6449-42D8-B128-94E31F2AD5FC}" type="pres">
      <dgm:prSet presAssocID="{C6000D18-1559-45DA-806F-35F395202039}" presName="hierChild4" presStyleCnt="0"/>
      <dgm:spPr/>
    </dgm:pt>
    <dgm:pt modelId="{5364135C-F38F-4C1A-8B82-AE719048DE03}" type="pres">
      <dgm:prSet presAssocID="{C6000D18-1559-45DA-806F-35F395202039}" presName="hierChild5" presStyleCnt="0"/>
      <dgm:spPr/>
    </dgm:pt>
    <dgm:pt modelId="{36592D14-78F0-439E-85EC-F03AB70141CA}" type="pres">
      <dgm:prSet presAssocID="{B26788D3-9D95-4EAA-A9FB-41C5DDFDE540}" presName="hierChild5" presStyleCnt="0"/>
      <dgm:spPr/>
    </dgm:pt>
    <dgm:pt modelId="{8C42FFDC-780D-4EA5-B3B1-6C1D63EE26FD}" type="pres">
      <dgm:prSet presAssocID="{2A200B5B-ABF4-4F3A-A7B3-1368DE3423CF}" presName="Name37" presStyleLbl="parChTrans1D2" presStyleIdx="6" presStyleCnt="10"/>
      <dgm:spPr/>
    </dgm:pt>
    <dgm:pt modelId="{2AD3B14D-7B8B-4513-9170-984259589DB6}" type="pres">
      <dgm:prSet presAssocID="{A1B743F2-9041-4AAF-92A7-6341403B2E71}" presName="hierRoot2" presStyleCnt="0">
        <dgm:presLayoutVars>
          <dgm:hierBranch val="r"/>
        </dgm:presLayoutVars>
      </dgm:prSet>
      <dgm:spPr/>
    </dgm:pt>
    <dgm:pt modelId="{B90C93FA-6841-4ACE-8072-9738168A9967}" type="pres">
      <dgm:prSet presAssocID="{A1B743F2-9041-4AAF-92A7-6341403B2E71}" presName="rootComposite" presStyleCnt="0"/>
      <dgm:spPr/>
    </dgm:pt>
    <dgm:pt modelId="{2A465A27-0E3B-4466-96D3-F486903BC39E}" type="pres">
      <dgm:prSet presAssocID="{A1B743F2-9041-4AAF-92A7-6341403B2E71}" presName="rootText" presStyleLbl="node2" presStyleIdx="6" presStyleCnt="10">
        <dgm:presLayoutVars>
          <dgm:chPref val="3"/>
        </dgm:presLayoutVars>
      </dgm:prSet>
      <dgm:spPr/>
    </dgm:pt>
    <dgm:pt modelId="{3562DC6B-0114-47C8-A227-BA25201C997B}" type="pres">
      <dgm:prSet presAssocID="{A1B743F2-9041-4AAF-92A7-6341403B2E71}" presName="rootConnector" presStyleLbl="node2" presStyleIdx="6" presStyleCnt="10"/>
      <dgm:spPr/>
    </dgm:pt>
    <dgm:pt modelId="{C084CA89-1AD3-4E3F-AA97-CAA27B4A631A}" type="pres">
      <dgm:prSet presAssocID="{A1B743F2-9041-4AAF-92A7-6341403B2E71}" presName="hierChild4" presStyleCnt="0"/>
      <dgm:spPr/>
    </dgm:pt>
    <dgm:pt modelId="{6C4242EE-585D-451F-BC6F-DC039AEC1738}" type="pres">
      <dgm:prSet presAssocID="{B772CBC3-BE1F-430A-B182-47650B5564DA}" presName="Name50" presStyleLbl="parChTrans1D3" presStyleIdx="12" presStyleCnt="20"/>
      <dgm:spPr/>
    </dgm:pt>
    <dgm:pt modelId="{ECF88D35-D470-49AF-973B-C0638FFFA744}" type="pres">
      <dgm:prSet presAssocID="{FA2B548F-00E0-431D-8624-DF4B1F6C7D86}" presName="hierRoot2" presStyleCnt="0">
        <dgm:presLayoutVars>
          <dgm:hierBranch val="r"/>
        </dgm:presLayoutVars>
      </dgm:prSet>
      <dgm:spPr/>
    </dgm:pt>
    <dgm:pt modelId="{48851A38-6EC8-43B5-96DC-AFB78B575668}" type="pres">
      <dgm:prSet presAssocID="{FA2B548F-00E0-431D-8624-DF4B1F6C7D86}" presName="rootComposite" presStyleCnt="0"/>
      <dgm:spPr/>
    </dgm:pt>
    <dgm:pt modelId="{8922669B-4C60-44CF-A76C-56BCA2FF14DA}" type="pres">
      <dgm:prSet presAssocID="{FA2B548F-00E0-431D-8624-DF4B1F6C7D86}" presName="rootText" presStyleLbl="node3" presStyleIdx="12" presStyleCnt="20">
        <dgm:presLayoutVars>
          <dgm:chPref val="3"/>
        </dgm:presLayoutVars>
      </dgm:prSet>
      <dgm:spPr/>
    </dgm:pt>
    <dgm:pt modelId="{08139C08-ED4F-4682-9D31-63A8DEE4F74B}" type="pres">
      <dgm:prSet presAssocID="{FA2B548F-00E0-431D-8624-DF4B1F6C7D86}" presName="rootConnector" presStyleLbl="node3" presStyleIdx="12" presStyleCnt="20"/>
      <dgm:spPr/>
    </dgm:pt>
    <dgm:pt modelId="{F8C13FC2-A929-4B62-A5B2-D1C3133718B5}" type="pres">
      <dgm:prSet presAssocID="{FA2B548F-00E0-431D-8624-DF4B1F6C7D86}" presName="hierChild4" presStyleCnt="0"/>
      <dgm:spPr/>
    </dgm:pt>
    <dgm:pt modelId="{760AF1D3-2584-45B2-8152-24DCD737269B}" type="pres">
      <dgm:prSet presAssocID="{FA2B548F-00E0-431D-8624-DF4B1F6C7D86}" presName="hierChild5" presStyleCnt="0"/>
      <dgm:spPr/>
    </dgm:pt>
    <dgm:pt modelId="{ABE8B083-6910-4748-91C7-459574501037}" type="pres">
      <dgm:prSet presAssocID="{D62ECEEB-BA8A-4091-A9AF-2E8D4E9CBF18}" presName="Name50" presStyleLbl="parChTrans1D3" presStyleIdx="13" presStyleCnt="20"/>
      <dgm:spPr/>
    </dgm:pt>
    <dgm:pt modelId="{D1C60011-8B93-4C9A-8AB5-ABC8AE158AEC}" type="pres">
      <dgm:prSet presAssocID="{5B0B8ABB-DBE1-4045-A3B9-DD86F26A839F}" presName="hierRoot2" presStyleCnt="0">
        <dgm:presLayoutVars>
          <dgm:hierBranch val="init"/>
        </dgm:presLayoutVars>
      </dgm:prSet>
      <dgm:spPr/>
    </dgm:pt>
    <dgm:pt modelId="{583D15BF-EE9C-4D53-8A80-4CEB58E2F5DE}" type="pres">
      <dgm:prSet presAssocID="{5B0B8ABB-DBE1-4045-A3B9-DD86F26A839F}" presName="rootComposite" presStyleCnt="0"/>
      <dgm:spPr/>
    </dgm:pt>
    <dgm:pt modelId="{1DD78829-DD0C-4122-832E-D57D6DE9668D}" type="pres">
      <dgm:prSet presAssocID="{5B0B8ABB-DBE1-4045-A3B9-DD86F26A839F}" presName="rootText" presStyleLbl="node3" presStyleIdx="13" presStyleCnt="20">
        <dgm:presLayoutVars>
          <dgm:chPref val="3"/>
        </dgm:presLayoutVars>
      </dgm:prSet>
      <dgm:spPr/>
    </dgm:pt>
    <dgm:pt modelId="{0A5BB900-DBF1-42D1-A053-4FD886D425F9}" type="pres">
      <dgm:prSet presAssocID="{5B0B8ABB-DBE1-4045-A3B9-DD86F26A839F}" presName="rootConnector" presStyleLbl="node3" presStyleIdx="13" presStyleCnt="20"/>
      <dgm:spPr/>
    </dgm:pt>
    <dgm:pt modelId="{7B3C97C5-6799-4D7A-A954-D4C7D204E284}" type="pres">
      <dgm:prSet presAssocID="{5B0B8ABB-DBE1-4045-A3B9-DD86F26A839F}" presName="hierChild4" presStyleCnt="0"/>
      <dgm:spPr/>
    </dgm:pt>
    <dgm:pt modelId="{9EEDE467-C8E8-411B-B52A-079CFBE56FC1}" type="pres">
      <dgm:prSet presAssocID="{5B0B8ABB-DBE1-4045-A3B9-DD86F26A839F}" presName="hierChild5" presStyleCnt="0"/>
      <dgm:spPr/>
    </dgm:pt>
    <dgm:pt modelId="{21B8D170-35C7-4AA8-A085-C9AC347A82F4}" type="pres">
      <dgm:prSet presAssocID="{2A4FE52C-369C-49BC-B3B7-2A2C6B6D7C73}" presName="Name50" presStyleLbl="parChTrans1D3" presStyleIdx="14" presStyleCnt="20"/>
      <dgm:spPr/>
    </dgm:pt>
    <dgm:pt modelId="{A2639BD5-D100-4CB1-AD19-3D015B1C68E3}" type="pres">
      <dgm:prSet presAssocID="{18E94839-CEB1-411E-98D9-E3FECA627F14}" presName="hierRoot2" presStyleCnt="0">
        <dgm:presLayoutVars>
          <dgm:hierBranch val="init"/>
        </dgm:presLayoutVars>
      </dgm:prSet>
      <dgm:spPr/>
    </dgm:pt>
    <dgm:pt modelId="{442B9A70-DEB1-4F26-9395-8608089F7872}" type="pres">
      <dgm:prSet presAssocID="{18E94839-CEB1-411E-98D9-E3FECA627F14}" presName="rootComposite" presStyleCnt="0"/>
      <dgm:spPr/>
    </dgm:pt>
    <dgm:pt modelId="{A13D2E80-5440-4DCB-B73E-9B7DB219B71A}" type="pres">
      <dgm:prSet presAssocID="{18E94839-CEB1-411E-98D9-E3FECA627F14}" presName="rootText" presStyleLbl="node3" presStyleIdx="14" presStyleCnt="20">
        <dgm:presLayoutVars>
          <dgm:chPref val="3"/>
        </dgm:presLayoutVars>
      </dgm:prSet>
      <dgm:spPr/>
    </dgm:pt>
    <dgm:pt modelId="{7D387B2F-D869-4DC2-AECB-0BAD3BA364E8}" type="pres">
      <dgm:prSet presAssocID="{18E94839-CEB1-411E-98D9-E3FECA627F14}" presName="rootConnector" presStyleLbl="node3" presStyleIdx="14" presStyleCnt="20"/>
      <dgm:spPr/>
    </dgm:pt>
    <dgm:pt modelId="{9AECD0D0-28D9-4C2A-B8D8-6520A3463470}" type="pres">
      <dgm:prSet presAssocID="{18E94839-CEB1-411E-98D9-E3FECA627F14}" presName="hierChild4" presStyleCnt="0"/>
      <dgm:spPr/>
    </dgm:pt>
    <dgm:pt modelId="{86493CAF-0CF3-4FA5-B548-6FADF074A26B}" type="pres">
      <dgm:prSet presAssocID="{18E94839-CEB1-411E-98D9-E3FECA627F14}" presName="hierChild5" presStyleCnt="0"/>
      <dgm:spPr/>
    </dgm:pt>
    <dgm:pt modelId="{BBE1DB3A-BE99-4232-9675-5187DAA135DE}" type="pres">
      <dgm:prSet presAssocID="{A1B743F2-9041-4AAF-92A7-6341403B2E71}" presName="hierChild5" presStyleCnt="0"/>
      <dgm:spPr/>
    </dgm:pt>
    <dgm:pt modelId="{6B09E6BB-99B2-436E-82F2-7001F1B65D35}" type="pres">
      <dgm:prSet presAssocID="{34BE9241-C72C-4F69-B467-A629C8AD7B43}" presName="Name37" presStyleLbl="parChTrans1D2" presStyleIdx="7" presStyleCnt="10"/>
      <dgm:spPr/>
    </dgm:pt>
    <dgm:pt modelId="{CA55610B-5338-4C0E-98E0-02080F9D484D}" type="pres">
      <dgm:prSet presAssocID="{8C1FFDD7-899D-41B7-87E0-6C0194DDC665}" presName="hierRoot2" presStyleCnt="0">
        <dgm:presLayoutVars>
          <dgm:hierBranch val="init"/>
        </dgm:presLayoutVars>
      </dgm:prSet>
      <dgm:spPr/>
    </dgm:pt>
    <dgm:pt modelId="{E0438AF8-225D-4B63-974A-9B70E0C711E2}" type="pres">
      <dgm:prSet presAssocID="{8C1FFDD7-899D-41B7-87E0-6C0194DDC665}" presName="rootComposite" presStyleCnt="0"/>
      <dgm:spPr/>
    </dgm:pt>
    <dgm:pt modelId="{D518810B-558B-4625-8262-622CECD4780C}" type="pres">
      <dgm:prSet presAssocID="{8C1FFDD7-899D-41B7-87E0-6C0194DDC665}" presName="rootText" presStyleLbl="node2" presStyleIdx="7" presStyleCnt="10">
        <dgm:presLayoutVars>
          <dgm:chPref val="3"/>
        </dgm:presLayoutVars>
      </dgm:prSet>
      <dgm:spPr/>
    </dgm:pt>
    <dgm:pt modelId="{59270F35-BC84-4E9A-92EF-8329A0A2EA49}" type="pres">
      <dgm:prSet presAssocID="{8C1FFDD7-899D-41B7-87E0-6C0194DDC665}" presName="rootConnector" presStyleLbl="node2" presStyleIdx="7" presStyleCnt="10"/>
      <dgm:spPr/>
    </dgm:pt>
    <dgm:pt modelId="{6981B66C-C9AD-47F9-AC3A-45AD02419431}" type="pres">
      <dgm:prSet presAssocID="{8C1FFDD7-899D-41B7-87E0-6C0194DDC665}" presName="hierChild4" presStyleCnt="0"/>
      <dgm:spPr/>
    </dgm:pt>
    <dgm:pt modelId="{4F5E02BD-3620-4F18-80B0-90CEFFE2F619}" type="pres">
      <dgm:prSet presAssocID="{56991455-9EF2-4075-8939-6DBB830DE7DF}" presName="Name37" presStyleLbl="parChTrans1D3" presStyleIdx="15" presStyleCnt="20"/>
      <dgm:spPr/>
    </dgm:pt>
    <dgm:pt modelId="{765A48AC-A875-4D1B-A90D-7DE9881130B3}" type="pres">
      <dgm:prSet presAssocID="{6750B87D-24CB-4686-86A3-0ADC953A26C9}" presName="hierRoot2" presStyleCnt="0">
        <dgm:presLayoutVars>
          <dgm:hierBranch val="init"/>
        </dgm:presLayoutVars>
      </dgm:prSet>
      <dgm:spPr/>
    </dgm:pt>
    <dgm:pt modelId="{C94B9D90-5CD7-4623-BCE9-FA38B715ED05}" type="pres">
      <dgm:prSet presAssocID="{6750B87D-24CB-4686-86A3-0ADC953A26C9}" presName="rootComposite" presStyleCnt="0"/>
      <dgm:spPr/>
    </dgm:pt>
    <dgm:pt modelId="{00F0027A-ECA7-4ED8-B59E-91A9BB52B29E}" type="pres">
      <dgm:prSet presAssocID="{6750B87D-24CB-4686-86A3-0ADC953A26C9}" presName="rootText" presStyleLbl="node3" presStyleIdx="15" presStyleCnt="20">
        <dgm:presLayoutVars>
          <dgm:chPref val="3"/>
        </dgm:presLayoutVars>
      </dgm:prSet>
      <dgm:spPr/>
    </dgm:pt>
    <dgm:pt modelId="{8DE82BF5-3C90-4E5F-A72C-FF75D0CCDBDC}" type="pres">
      <dgm:prSet presAssocID="{6750B87D-24CB-4686-86A3-0ADC953A26C9}" presName="rootConnector" presStyleLbl="node3" presStyleIdx="15" presStyleCnt="20"/>
      <dgm:spPr/>
    </dgm:pt>
    <dgm:pt modelId="{35116F88-C4BD-419A-9341-4730FB5F3256}" type="pres">
      <dgm:prSet presAssocID="{6750B87D-24CB-4686-86A3-0ADC953A26C9}" presName="hierChild4" presStyleCnt="0"/>
      <dgm:spPr/>
    </dgm:pt>
    <dgm:pt modelId="{5E27EF4F-DC5C-4BDD-9A65-2D94115EFB07}" type="pres">
      <dgm:prSet presAssocID="{6750B87D-24CB-4686-86A3-0ADC953A26C9}" presName="hierChild5" presStyleCnt="0"/>
      <dgm:spPr/>
    </dgm:pt>
    <dgm:pt modelId="{CE718F83-E64F-4C4A-93BD-97A4872B8A4F}" type="pres">
      <dgm:prSet presAssocID="{8C1FFDD7-899D-41B7-87E0-6C0194DDC665}" presName="hierChild5" presStyleCnt="0"/>
      <dgm:spPr/>
    </dgm:pt>
    <dgm:pt modelId="{5818D40C-17A8-4784-87AE-12F00476160A}" type="pres">
      <dgm:prSet presAssocID="{AAD37493-80E8-4837-9242-244FDAB275D0}" presName="Name37" presStyleLbl="parChTrans1D2" presStyleIdx="8" presStyleCnt="10"/>
      <dgm:spPr/>
    </dgm:pt>
    <dgm:pt modelId="{D6E2F147-5C0C-40F4-ACE9-8A5B9FE8D43D}" type="pres">
      <dgm:prSet presAssocID="{AF9CAFBF-95E8-4DB6-95CD-969528D637A3}" presName="hierRoot2" presStyleCnt="0">
        <dgm:presLayoutVars>
          <dgm:hierBranch val="init"/>
        </dgm:presLayoutVars>
      </dgm:prSet>
      <dgm:spPr/>
    </dgm:pt>
    <dgm:pt modelId="{6A93D5FE-8CA6-4999-A559-1B56AC93443D}" type="pres">
      <dgm:prSet presAssocID="{AF9CAFBF-95E8-4DB6-95CD-969528D637A3}" presName="rootComposite" presStyleCnt="0"/>
      <dgm:spPr/>
    </dgm:pt>
    <dgm:pt modelId="{10A8F22A-66AB-4AFC-A25D-A2D684985330}" type="pres">
      <dgm:prSet presAssocID="{AF9CAFBF-95E8-4DB6-95CD-969528D637A3}" presName="rootText" presStyleLbl="node2" presStyleIdx="8" presStyleCnt="10">
        <dgm:presLayoutVars>
          <dgm:chPref val="3"/>
        </dgm:presLayoutVars>
      </dgm:prSet>
      <dgm:spPr/>
    </dgm:pt>
    <dgm:pt modelId="{486F168B-5A84-4015-9B82-EF685A3A75BF}" type="pres">
      <dgm:prSet presAssocID="{AF9CAFBF-95E8-4DB6-95CD-969528D637A3}" presName="rootConnector" presStyleLbl="node2" presStyleIdx="8" presStyleCnt="10"/>
      <dgm:spPr/>
    </dgm:pt>
    <dgm:pt modelId="{6F6AFFD7-A471-44F1-85B7-E743C97B16E7}" type="pres">
      <dgm:prSet presAssocID="{AF9CAFBF-95E8-4DB6-95CD-969528D637A3}" presName="hierChild4" presStyleCnt="0"/>
      <dgm:spPr/>
    </dgm:pt>
    <dgm:pt modelId="{B9FB6C3A-B644-4638-B23E-B7ECB083BF58}" type="pres">
      <dgm:prSet presAssocID="{277AA15E-3704-43BB-B0F0-0010A70D053B}" presName="Name37" presStyleLbl="parChTrans1D3" presStyleIdx="16" presStyleCnt="20"/>
      <dgm:spPr/>
    </dgm:pt>
    <dgm:pt modelId="{147BA7EC-31D8-4001-AD9F-61D8028D0071}" type="pres">
      <dgm:prSet presAssocID="{10492F0B-9C14-48A9-9FC6-AB62EC0D6D47}" presName="hierRoot2" presStyleCnt="0">
        <dgm:presLayoutVars>
          <dgm:hierBranch val="hang"/>
        </dgm:presLayoutVars>
      </dgm:prSet>
      <dgm:spPr/>
    </dgm:pt>
    <dgm:pt modelId="{829EFF2E-D276-48DD-A439-DEB6E5E6B0D5}" type="pres">
      <dgm:prSet presAssocID="{10492F0B-9C14-48A9-9FC6-AB62EC0D6D47}" presName="rootComposite" presStyleCnt="0"/>
      <dgm:spPr/>
    </dgm:pt>
    <dgm:pt modelId="{9E68A577-B190-4BC0-BCD6-34D8C66484DB}" type="pres">
      <dgm:prSet presAssocID="{10492F0B-9C14-48A9-9FC6-AB62EC0D6D47}" presName="rootText" presStyleLbl="node3" presStyleIdx="16" presStyleCnt="20">
        <dgm:presLayoutVars>
          <dgm:chPref val="3"/>
        </dgm:presLayoutVars>
      </dgm:prSet>
      <dgm:spPr/>
    </dgm:pt>
    <dgm:pt modelId="{A9BD1705-24D4-4B2A-97A2-1BA7F929DAB4}" type="pres">
      <dgm:prSet presAssocID="{10492F0B-9C14-48A9-9FC6-AB62EC0D6D47}" presName="rootConnector" presStyleLbl="node3" presStyleIdx="16" presStyleCnt="20"/>
      <dgm:spPr/>
    </dgm:pt>
    <dgm:pt modelId="{FDC43420-7BD7-43AC-8D6B-BD06F59F14DF}" type="pres">
      <dgm:prSet presAssocID="{10492F0B-9C14-48A9-9FC6-AB62EC0D6D47}" presName="hierChild4" presStyleCnt="0"/>
      <dgm:spPr/>
    </dgm:pt>
    <dgm:pt modelId="{F1516783-531A-4C4F-84E8-C84D65DA7F8F}" type="pres">
      <dgm:prSet presAssocID="{10492F0B-9C14-48A9-9FC6-AB62EC0D6D47}" presName="hierChild5" presStyleCnt="0"/>
      <dgm:spPr/>
    </dgm:pt>
    <dgm:pt modelId="{7F38B325-71F7-4D57-ADC4-5D125579285E}" type="pres">
      <dgm:prSet presAssocID="{6FC243CF-DFCE-41D3-96BE-12DB0F41CDF1}" presName="Name37" presStyleLbl="parChTrans1D3" presStyleIdx="17" presStyleCnt="20"/>
      <dgm:spPr/>
    </dgm:pt>
    <dgm:pt modelId="{407170C3-BB55-4C60-80A5-797F49BCEC64}" type="pres">
      <dgm:prSet presAssocID="{9A806414-CE14-497D-9CD9-D7629CD5EAAF}" presName="hierRoot2" presStyleCnt="0">
        <dgm:presLayoutVars>
          <dgm:hierBranch val="init"/>
        </dgm:presLayoutVars>
      </dgm:prSet>
      <dgm:spPr/>
    </dgm:pt>
    <dgm:pt modelId="{6F671C52-BD7F-4684-BC2D-218511015486}" type="pres">
      <dgm:prSet presAssocID="{9A806414-CE14-497D-9CD9-D7629CD5EAAF}" presName="rootComposite" presStyleCnt="0"/>
      <dgm:spPr/>
    </dgm:pt>
    <dgm:pt modelId="{5B28CFE4-BA35-43F9-A685-D9A447BCA587}" type="pres">
      <dgm:prSet presAssocID="{9A806414-CE14-497D-9CD9-D7629CD5EAAF}" presName="rootText" presStyleLbl="node3" presStyleIdx="17" presStyleCnt="20">
        <dgm:presLayoutVars>
          <dgm:chPref val="3"/>
        </dgm:presLayoutVars>
      </dgm:prSet>
      <dgm:spPr/>
    </dgm:pt>
    <dgm:pt modelId="{ABCA712C-38BB-4007-8936-026B669813C7}" type="pres">
      <dgm:prSet presAssocID="{9A806414-CE14-497D-9CD9-D7629CD5EAAF}" presName="rootConnector" presStyleLbl="node3" presStyleIdx="17" presStyleCnt="20"/>
      <dgm:spPr/>
    </dgm:pt>
    <dgm:pt modelId="{6E787F41-547F-4028-9BBE-8BDF1AF855D4}" type="pres">
      <dgm:prSet presAssocID="{9A806414-CE14-497D-9CD9-D7629CD5EAAF}" presName="hierChild4" presStyleCnt="0"/>
      <dgm:spPr/>
    </dgm:pt>
    <dgm:pt modelId="{AEF5E12B-F515-4077-BF94-3AFEA3AF90FC}" type="pres">
      <dgm:prSet presAssocID="{9A806414-CE14-497D-9CD9-D7629CD5EAAF}" presName="hierChild5" presStyleCnt="0"/>
      <dgm:spPr/>
    </dgm:pt>
    <dgm:pt modelId="{31B9E4EE-9734-4D08-BCEF-99676C4B1D63}" type="pres">
      <dgm:prSet presAssocID="{AF9CAFBF-95E8-4DB6-95CD-969528D637A3}" presName="hierChild5" presStyleCnt="0"/>
      <dgm:spPr/>
    </dgm:pt>
    <dgm:pt modelId="{A6524767-24D5-4811-BD50-EB1AD2FCFBA7}" type="pres">
      <dgm:prSet presAssocID="{16113B8A-340D-4004-81F2-79E1B731F3C1}" presName="Name37" presStyleLbl="parChTrans1D2" presStyleIdx="9" presStyleCnt="10"/>
      <dgm:spPr/>
    </dgm:pt>
    <dgm:pt modelId="{08F9F6E3-F722-41C9-8EB5-30A850623292}" type="pres">
      <dgm:prSet presAssocID="{060B476E-8482-4977-AE1F-1602D30DD49C}" presName="hierRoot2" presStyleCnt="0">
        <dgm:presLayoutVars>
          <dgm:hierBranch val="init"/>
        </dgm:presLayoutVars>
      </dgm:prSet>
      <dgm:spPr/>
    </dgm:pt>
    <dgm:pt modelId="{CF718394-CB02-43C5-A56F-2DCA19938FC4}" type="pres">
      <dgm:prSet presAssocID="{060B476E-8482-4977-AE1F-1602D30DD49C}" presName="rootComposite" presStyleCnt="0"/>
      <dgm:spPr/>
    </dgm:pt>
    <dgm:pt modelId="{F1153FD1-FCE1-40C9-8B40-C04C27C9539F}" type="pres">
      <dgm:prSet presAssocID="{060B476E-8482-4977-AE1F-1602D30DD49C}" presName="rootText" presStyleLbl="node2" presStyleIdx="9" presStyleCnt="10">
        <dgm:presLayoutVars>
          <dgm:chPref val="3"/>
        </dgm:presLayoutVars>
      </dgm:prSet>
      <dgm:spPr/>
    </dgm:pt>
    <dgm:pt modelId="{5C1738C7-83E3-4D49-A9D6-6280969E8D17}" type="pres">
      <dgm:prSet presAssocID="{060B476E-8482-4977-AE1F-1602D30DD49C}" presName="rootConnector" presStyleLbl="node2" presStyleIdx="9" presStyleCnt="10"/>
      <dgm:spPr/>
    </dgm:pt>
    <dgm:pt modelId="{BB645B2F-364F-4A5C-BEF4-2931F0A9304B}" type="pres">
      <dgm:prSet presAssocID="{060B476E-8482-4977-AE1F-1602D30DD49C}" presName="hierChild4" presStyleCnt="0"/>
      <dgm:spPr/>
    </dgm:pt>
    <dgm:pt modelId="{22E12A8D-A994-41B0-B07C-B0DBB96B3DBE}" type="pres">
      <dgm:prSet presAssocID="{A8084716-C292-445C-830C-ACC31BE4507E}" presName="Name37" presStyleLbl="parChTrans1D3" presStyleIdx="18" presStyleCnt="20"/>
      <dgm:spPr/>
    </dgm:pt>
    <dgm:pt modelId="{BC0ACB49-2545-4614-A109-56590D3DFB7A}" type="pres">
      <dgm:prSet presAssocID="{5AD6E3C9-79B6-45B4-A1BC-C638FCF36F1A}" presName="hierRoot2" presStyleCnt="0">
        <dgm:presLayoutVars>
          <dgm:hierBranch val="init"/>
        </dgm:presLayoutVars>
      </dgm:prSet>
      <dgm:spPr/>
    </dgm:pt>
    <dgm:pt modelId="{9D4721D8-2939-4E49-B019-DDE38C4FA4B3}" type="pres">
      <dgm:prSet presAssocID="{5AD6E3C9-79B6-45B4-A1BC-C638FCF36F1A}" presName="rootComposite" presStyleCnt="0"/>
      <dgm:spPr/>
    </dgm:pt>
    <dgm:pt modelId="{0B96E241-60D1-4697-BAA8-FDB76FB8F042}" type="pres">
      <dgm:prSet presAssocID="{5AD6E3C9-79B6-45B4-A1BC-C638FCF36F1A}" presName="rootText" presStyleLbl="node3" presStyleIdx="18" presStyleCnt="20">
        <dgm:presLayoutVars>
          <dgm:chPref val="3"/>
        </dgm:presLayoutVars>
      </dgm:prSet>
      <dgm:spPr/>
    </dgm:pt>
    <dgm:pt modelId="{CDF7C585-723C-4A81-9661-74555AAF3D2A}" type="pres">
      <dgm:prSet presAssocID="{5AD6E3C9-79B6-45B4-A1BC-C638FCF36F1A}" presName="rootConnector" presStyleLbl="node3" presStyleIdx="18" presStyleCnt="20"/>
      <dgm:spPr/>
    </dgm:pt>
    <dgm:pt modelId="{602C1519-8B72-4E46-A3D8-3B43B1DF97D7}" type="pres">
      <dgm:prSet presAssocID="{5AD6E3C9-79B6-45B4-A1BC-C638FCF36F1A}" presName="hierChild4" presStyleCnt="0"/>
      <dgm:spPr/>
    </dgm:pt>
    <dgm:pt modelId="{3402962F-2A78-44D0-8644-9997977A4198}" type="pres">
      <dgm:prSet presAssocID="{5AD6E3C9-79B6-45B4-A1BC-C638FCF36F1A}" presName="hierChild5" presStyleCnt="0"/>
      <dgm:spPr/>
    </dgm:pt>
    <dgm:pt modelId="{0DEC9196-84F5-4478-A60D-D74447D8E416}" type="pres">
      <dgm:prSet presAssocID="{9CAAFA61-D6E9-44FC-B593-5FBBA3BB64C4}" presName="Name37" presStyleLbl="parChTrans1D3" presStyleIdx="19" presStyleCnt="20"/>
      <dgm:spPr/>
    </dgm:pt>
    <dgm:pt modelId="{C3D32803-3BA0-426A-A5EC-20FF2482C4F9}" type="pres">
      <dgm:prSet presAssocID="{575909F5-6B0C-496A-A0F1-FE46B26627FF}" presName="hierRoot2" presStyleCnt="0">
        <dgm:presLayoutVars>
          <dgm:hierBranch val="init"/>
        </dgm:presLayoutVars>
      </dgm:prSet>
      <dgm:spPr/>
    </dgm:pt>
    <dgm:pt modelId="{4D6668CD-D335-4F86-B4D6-5EB99828F3EE}" type="pres">
      <dgm:prSet presAssocID="{575909F5-6B0C-496A-A0F1-FE46B26627FF}" presName="rootComposite" presStyleCnt="0"/>
      <dgm:spPr/>
    </dgm:pt>
    <dgm:pt modelId="{8BFCE28B-77DE-4677-99C8-C330D2A64036}" type="pres">
      <dgm:prSet presAssocID="{575909F5-6B0C-496A-A0F1-FE46B26627FF}" presName="rootText" presStyleLbl="node3" presStyleIdx="19" presStyleCnt="20">
        <dgm:presLayoutVars>
          <dgm:chPref val="3"/>
        </dgm:presLayoutVars>
      </dgm:prSet>
      <dgm:spPr/>
    </dgm:pt>
    <dgm:pt modelId="{48354A55-08B9-4286-B0D0-50D8FA9DFB98}" type="pres">
      <dgm:prSet presAssocID="{575909F5-6B0C-496A-A0F1-FE46B26627FF}" presName="rootConnector" presStyleLbl="node3" presStyleIdx="19" presStyleCnt="20"/>
      <dgm:spPr/>
    </dgm:pt>
    <dgm:pt modelId="{307C9BC3-8424-4EA4-8EA1-5378DF680691}" type="pres">
      <dgm:prSet presAssocID="{575909F5-6B0C-496A-A0F1-FE46B26627FF}" presName="hierChild4" presStyleCnt="0"/>
      <dgm:spPr/>
    </dgm:pt>
    <dgm:pt modelId="{4BF13261-04DB-4F9C-B4C3-EA78D40822CA}" type="pres">
      <dgm:prSet presAssocID="{575909F5-6B0C-496A-A0F1-FE46B26627FF}" presName="hierChild5" presStyleCnt="0"/>
      <dgm:spPr/>
    </dgm:pt>
    <dgm:pt modelId="{1500D776-D5D8-4C27-B682-EF53C020BB8D}" type="pres">
      <dgm:prSet presAssocID="{060B476E-8482-4977-AE1F-1602D30DD49C}" presName="hierChild5" presStyleCnt="0"/>
      <dgm:spPr/>
    </dgm:pt>
    <dgm:pt modelId="{7B2CF0FC-4BCF-472C-B7B2-9BA44CF01D61}" type="pres">
      <dgm:prSet presAssocID="{BB8EB6C6-2B93-4B2A-82FF-EB829929F5A7}" presName="hierChild3" presStyleCnt="0"/>
      <dgm:spPr/>
    </dgm:pt>
  </dgm:ptLst>
  <dgm:cxnLst>
    <dgm:cxn modelId="{91BB5400-2871-47CA-91BF-A3D4D28B08D7}" type="presOf" srcId="{E2A69476-0BA3-493F-AA6F-FA095521FABF}" destId="{4B4FF75D-9B14-4A38-B2EB-6E53C668FA0D}" srcOrd="1" destOrd="0" presId="urn:microsoft.com/office/officeart/2005/8/layout/orgChart1"/>
    <dgm:cxn modelId="{3A9D5B05-9750-408E-ACA8-E40AF8C4A80A}" type="presOf" srcId="{628495C1-288C-4650-BA93-4AC1E79B4B8C}" destId="{22A14633-0377-4CD4-A530-5D77DDC174F9}" srcOrd="0" destOrd="0" presId="urn:microsoft.com/office/officeart/2005/8/layout/orgChart1"/>
    <dgm:cxn modelId="{A2A4AD05-0294-4A47-9B38-99F59F7047A5}" type="presOf" srcId="{8C1FFDD7-899D-41B7-87E0-6C0194DDC665}" destId="{59270F35-BC84-4E9A-92EF-8329A0A2EA49}" srcOrd="1" destOrd="0" presId="urn:microsoft.com/office/officeart/2005/8/layout/orgChart1"/>
    <dgm:cxn modelId="{573B5508-D7D2-4E1D-B98C-E134343845C5}" srcId="{F8799256-2F16-47E6-B331-6BC00E39CBAB}" destId="{BB8EB6C6-2B93-4B2A-82FF-EB829929F5A7}" srcOrd="0" destOrd="0" parTransId="{DB9BB1CB-7592-48BD-B5A4-432DA340D46B}" sibTransId="{C6964DB4-E1E8-4A4A-A3C4-AAAA1428D47C}"/>
    <dgm:cxn modelId="{C9E3680A-5A54-4F6A-A879-6EF524328EDC}" type="presOf" srcId="{2A4FE52C-369C-49BC-B3B7-2A2C6B6D7C73}" destId="{21B8D170-35C7-4AA8-A085-C9AC347A82F4}" srcOrd="0" destOrd="0" presId="urn:microsoft.com/office/officeart/2005/8/layout/orgChart1"/>
    <dgm:cxn modelId="{24D82412-C633-418E-8D97-716F66FF953D}" type="presOf" srcId="{6FC243CF-DFCE-41D3-96BE-12DB0F41CDF1}" destId="{7F38B325-71F7-4D57-ADC4-5D125579285E}" srcOrd="0" destOrd="0" presId="urn:microsoft.com/office/officeart/2005/8/layout/orgChart1"/>
    <dgm:cxn modelId="{8A974513-AB78-4C02-8AD9-397429E1F7D0}" type="presOf" srcId="{9A806414-CE14-497D-9CD9-D7629CD5EAAF}" destId="{ABCA712C-38BB-4007-8936-026B669813C7}" srcOrd="1" destOrd="0" presId="urn:microsoft.com/office/officeart/2005/8/layout/orgChart1"/>
    <dgm:cxn modelId="{ACF98B13-103C-4BE4-ADE3-5DE76A925A37}" type="presOf" srcId="{060B476E-8482-4977-AE1F-1602D30DD49C}" destId="{5C1738C7-83E3-4D49-A9D6-6280969E8D17}" srcOrd="1" destOrd="0" presId="urn:microsoft.com/office/officeart/2005/8/layout/orgChart1"/>
    <dgm:cxn modelId="{C45C6A14-B6E6-4C56-A0D5-67963C1307DE}" type="presOf" srcId="{CD72F6B6-279F-4B33-A54C-9340DE115C00}" destId="{9F35C2BE-73B7-4025-92A3-4BEC00715FCC}" srcOrd="0" destOrd="0" presId="urn:microsoft.com/office/officeart/2005/8/layout/orgChart1"/>
    <dgm:cxn modelId="{01D6BD16-F3D3-44B1-B55E-44016975774A}" type="presOf" srcId="{DC8783EE-C135-4FE3-8766-09F44A1F2549}" destId="{8A8DC6F6-7316-4C38-99D1-94B30DFE74B4}" srcOrd="0" destOrd="0" presId="urn:microsoft.com/office/officeart/2005/8/layout/orgChart1"/>
    <dgm:cxn modelId="{11161B18-AD13-4C7E-9F14-CF7F2E43B658}" type="presOf" srcId="{5B0B8ABB-DBE1-4045-A3B9-DD86F26A839F}" destId="{0A5BB900-DBF1-42D1-A053-4FD886D425F9}" srcOrd="1" destOrd="0" presId="urn:microsoft.com/office/officeart/2005/8/layout/orgChart1"/>
    <dgm:cxn modelId="{4F155A1A-2DE4-46C2-BC27-9515796AFA6A}" type="presOf" srcId="{10492F0B-9C14-48A9-9FC6-AB62EC0D6D47}" destId="{9E68A577-B190-4BC0-BCD6-34D8C66484DB}" srcOrd="0" destOrd="0" presId="urn:microsoft.com/office/officeart/2005/8/layout/orgChart1"/>
    <dgm:cxn modelId="{099CFC20-4D98-43D1-A121-7E8086A010B0}" type="presOf" srcId="{603FD0A7-AE23-448B-9693-94392D07D429}" destId="{1377F71A-C421-4C80-A215-B6442EC673F8}" srcOrd="0" destOrd="0" presId="urn:microsoft.com/office/officeart/2005/8/layout/orgChart1"/>
    <dgm:cxn modelId="{23583722-27EF-4824-9673-379162AD739E}" type="presOf" srcId="{520B36A4-0A23-429D-BEC8-66AF8D17A862}" destId="{B50C1719-9A9F-4CCF-82FB-B82CAE7E86C9}" srcOrd="0" destOrd="0" presId="urn:microsoft.com/office/officeart/2005/8/layout/orgChart1"/>
    <dgm:cxn modelId="{960A4722-4705-4240-B36E-84C92A22FC6B}" srcId="{BB8EB6C6-2B93-4B2A-82FF-EB829929F5A7}" destId="{4A16360B-9586-484D-91AB-4350DD98D53E}" srcOrd="2" destOrd="0" parTransId="{73150F09-CB30-4805-9C78-379887D40D45}" sibTransId="{B7198080-8182-49F3-A47C-623242FF0D30}"/>
    <dgm:cxn modelId="{02F81229-8822-4294-B50C-78D47A9CC96C}" type="presOf" srcId="{5AD6E3C9-79B6-45B4-A1BC-C638FCF36F1A}" destId="{CDF7C585-723C-4A81-9661-74555AAF3D2A}" srcOrd="1" destOrd="0" presId="urn:microsoft.com/office/officeart/2005/8/layout/orgChart1"/>
    <dgm:cxn modelId="{0A83D829-37D0-4074-A62A-1F041762DD9A}" type="presOf" srcId="{AF9CAFBF-95E8-4DB6-95CD-969528D637A3}" destId="{10A8F22A-66AB-4AFC-A25D-A2D684985330}" srcOrd="0" destOrd="0" presId="urn:microsoft.com/office/officeart/2005/8/layout/orgChart1"/>
    <dgm:cxn modelId="{4C9B232F-39BB-4EB2-89FE-9E295ECAB3D5}" srcId="{AF9CAFBF-95E8-4DB6-95CD-969528D637A3}" destId="{10492F0B-9C14-48A9-9FC6-AB62EC0D6D47}" srcOrd="0" destOrd="0" parTransId="{277AA15E-3704-43BB-B0F0-0010A70D053B}" sibTransId="{7B1B0140-1E1A-42C4-8838-A4E37324C713}"/>
    <dgm:cxn modelId="{2990E832-84CF-49D9-A06A-FA78ADFD00C8}" type="presOf" srcId="{BFE6B40D-5BFB-4F9D-9C70-B8FCDDEA64BF}" destId="{2051C3F4-9D40-4532-A1A1-2FD3FC5B0E73}" srcOrd="0" destOrd="0" presId="urn:microsoft.com/office/officeart/2005/8/layout/orgChart1"/>
    <dgm:cxn modelId="{17DBDE34-887C-4CA9-9B16-8E9C06FDD8D4}" srcId="{BB8EB6C6-2B93-4B2A-82FF-EB829929F5A7}" destId="{5F9C1BFA-512E-4E15-BCCF-D52C5747C518}" srcOrd="3" destOrd="0" parTransId="{603FD0A7-AE23-448B-9693-94392D07D429}" sibTransId="{A1C5405B-7DA5-4071-95CC-91A73CDD0093}"/>
    <dgm:cxn modelId="{E916EA34-9439-4E96-8CF0-A51C88D22C48}" type="presOf" srcId="{FBDD39B8-9361-4334-9A5D-BEF729F924A9}" destId="{031DF34A-357E-41FE-B573-A455D7A6C8CE}" srcOrd="1" destOrd="0" presId="urn:microsoft.com/office/officeart/2005/8/layout/orgChart1"/>
    <dgm:cxn modelId="{8FCA0B35-0136-4F0D-8F91-225CBDE91E41}" type="presOf" srcId="{C790EB78-EEAD-4046-B29E-0986BA85ADFC}" destId="{8F5FF5AB-566C-4F31-8302-58886734C944}" srcOrd="0" destOrd="0" presId="urn:microsoft.com/office/officeart/2005/8/layout/orgChart1"/>
    <dgm:cxn modelId="{C0BBD23C-999D-477D-A9EA-F727B41999A3}" srcId="{8C1FFDD7-899D-41B7-87E0-6C0194DDC665}" destId="{6750B87D-24CB-4686-86A3-0ADC953A26C9}" srcOrd="0" destOrd="0" parTransId="{56991455-9EF2-4075-8939-6DBB830DE7DF}" sibTransId="{C55107E0-95B2-4D9C-8597-8616C6593676}"/>
    <dgm:cxn modelId="{75906D3E-8A04-467E-97AD-C799F6760702}" type="presOf" srcId="{AF9CAFBF-95E8-4DB6-95CD-969528D637A3}" destId="{486F168B-5A84-4015-9B82-EF685A3A75BF}" srcOrd="1" destOrd="0" presId="urn:microsoft.com/office/officeart/2005/8/layout/orgChart1"/>
    <dgm:cxn modelId="{98F4DE3E-6791-42B7-88C7-41EB897438F5}" type="presOf" srcId="{FF4A8783-831C-482A-A3BF-2A612A197FD2}" destId="{571F001A-0E4C-42E5-AF19-05057F130806}" srcOrd="0" destOrd="0" presId="urn:microsoft.com/office/officeart/2005/8/layout/orgChart1"/>
    <dgm:cxn modelId="{CE3CAD5C-F460-44D1-8576-B9995D7F50A5}" type="presOf" srcId="{33B3E8AA-1819-4056-8345-792B196F8424}" destId="{FC2783F5-EAD3-4BBD-84D5-C78CD83E2D7E}" srcOrd="0" destOrd="0" presId="urn:microsoft.com/office/officeart/2005/8/layout/orgChart1"/>
    <dgm:cxn modelId="{0151385E-C9CE-4F0E-B495-379B727789A4}" srcId="{A1B743F2-9041-4AAF-92A7-6341403B2E71}" destId="{18E94839-CEB1-411E-98D9-E3FECA627F14}" srcOrd="2" destOrd="0" parTransId="{2A4FE52C-369C-49BC-B3B7-2A2C6B6D7C73}" sibTransId="{0C6927BB-42DA-4C22-9CEA-49FED05A5502}"/>
    <dgm:cxn modelId="{A3E8E95F-5B11-4BAB-8117-3493BFECD954}" srcId="{BB8EB6C6-2B93-4B2A-82FF-EB829929F5A7}" destId="{BFD7AA6B-C0C9-4C64-A84C-8F9CB3493143}" srcOrd="4" destOrd="0" parTransId="{C0A394D5-BCC2-4EAE-A7D6-9C2CF8DBF239}" sibTransId="{1169BFF7-2A92-4986-9511-73DE53257B55}"/>
    <dgm:cxn modelId="{A31E2841-D91F-43BD-9776-65D61FBD40A8}" type="presOf" srcId="{BFD7AA6B-C0C9-4C64-A84C-8F9CB3493143}" destId="{DF865850-6444-4C84-91FB-05C64CB6F9FB}" srcOrd="1" destOrd="0" presId="urn:microsoft.com/office/officeart/2005/8/layout/orgChart1"/>
    <dgm:cxn modelId="{B91E4F42-B6F4-441B-A83B-6D3ADAA6A345}" type="presOf" srcId="{060B476E-8482-4977-AE1F-1602D30DD49C}" destId="{F1153FD1-FCE1-40C9-8B40-C04C27C9539F}" srcOrd="0" destOrd="0" presId="urn:microsoft.com/office/officeart/2005/8/layout/orgChart1"/>
    <dgm:cxn modelId="{CD867B43-F2AD-4EDF-BDF9-BE4AE9AD313B}" srcId="{BB8EB6C6-2B93-4B2A-82FF-EB829929F5A7}" destId="{98918728-CF0C-4485-BB38-AE102D5FC85F}" srcOrd="1" destOrd="0" parTransId="{C790EB78-EEAD-4046-B29E-0986BA85ADFC}" sibTransId="{3024D1E2-2FB6-41AC-811B-FD8E3D889D11}"/>
    <dgm:cxn modelId="{ADE57C43-9CB5-45E8-B23E-21BD5EE351DF}" srcId="{5F9C1BFA-512E-4E15-BCCF-D52C5747C518}" destId="{A20583BF-9A09-494D-9DB2-46F61359A094}" srcOrd="1" destOrd="0" parTransId="{678B8671-1322-41A3-AA42-D88BDBC6C2D0}" sibTransId="{4A1379FF-B996-4E03-8DF9-60FB6C58F709}"/>
    <dgm:cxn modelId="{53047D43-831C-4818-8F11-9F9FD8D03FB6}" type="presOf" srcId="{42318856-F377-41F0-AFF4-1DE54DE95D68}" destId="{9E3D8191-25F7-4AC3-9E22-8F1DDC920C39}" srcOrd="0" destOrd="0" presId="urn:microsoft.com/office/officeart/2005/8/layout/orgChart1"/>
    <dgm:cxn modelId="{7DC0A744-6547-4740-BC89-5DD81C01A7F6}" type="presOf" srcId="{56991455-9EF2-4075-8939-6DBB830DE7DF}" destId="{4F5E02BD-3620-4F18-80B0-90CEFFE2F619}" srcOrd="0" destOrd="0" presId="urn:microsoft.com/office/officeart/2005/8/layout/orgChart1"/>
    <dgm:cxn modelId="{4C458265-1AEA-4FEB-ADD5-DA040246799C}" srcId="{5F9C1BFA-512E-4E15-BCCF-D52C5747C518}" destId="{813B629A-1D6F-4BE0-AF0B-3792A2F1997C}" srcOrd="0" destOrd="0" parTransId="{75449D5F-4380-4CCA-8A08-127FA8811D88}" sibTransId="{94E0694F-9F61-454D-BA63-1BE89766C66D}"/>
    <dgm:cxn modelId="{9F982247-6170-4F3C-869A-51900D87BAE1}" type="presOf" srcId="{98918728-CF0C-4485-BB38-AE102D5FC85F}" destId="{6763087A-5B38-4EC3-B53C-FD1E2B056B3C}" srcOrd="0" destOrd="0" presId="urn:microsoft.com/office/officeart/2005/8/layout/orgChart1"/>
    <dgm:cxn modelId="{48E1F269-C79B-480C-98E3-C9E8A2E0E5D2}" srcId="{B26788D3-9D95-4EAA-A9FB-41C5DDFDE540}" destId="{42318856-F377-41F0-AFF4-1DE54DE95D68}" srcOrd="1" destOrd="0" parTransId="{905F9D04-A3F2-4A0E-98FB-BE58179E4D0D}" sibTransId="{7A163D7A-FFC7-45EA-A576-0FF54B6F81C9}"/>
    <dgm:cxn modelId="{25663C4C-6454-4340-B2BC-F8562D896992}" type="presOf" srcId="{BFD7AA6B-C0C9-4C64-A84C-8F9CB3493143}" destId="{C0AB24B4-318D-4941-B309-9ABF3FB8A97A}" srcOrd="0" destOrd="0" presId="urn:microsoft.com/office/officeart/2005/8/layout/orgChart1"/>
    <dgm:cxn modelId="{5578A54D-7B8C-41E8-8725-DFBD7DA27C9F}" type="presOf" srcId="{AAD37493-80E8-4837-9242-244FDAB275D0}" destId="{5818D40C-17A8-4784-87AE-12F00476160A}" srcOrd="0" destOrd="0" presId="urn:microsoft.com/office/officeart/2005/8/layout/orgChart1"/>
    <dgm:cxn modelId="{C4CB1D4E-8C2D-4B95-9EC6-B8CE92887A51}" type="presOf" srcId="{10034584-61CC-4CFF-B453-41501D2AB84F}" destId="{0944C44D-F8A2-4010-A9CD-FCC042C70FF5}" srcOrd="0" destOrd="0" presId="urn:microsoft.com/office/officeart/2005/8/layout/orgChart1"/>
    <dgm:cxn modelId="{A259306F-3E8B-43E7-ADA5-BBDBD93005B6}" type="presOf" srcId="{BB8EB6C6-2B93-4B2A-82FF-EB829929F5A7}" destId="{015BB49B-87FF-47D6-917A-5EB76C7F36C3}" srcOrd="0" destOrd="0" presId="urn:microsoft.com/office/officeart/2005/8/layout/orgChart1"/>
    <dgm:cxn modelId="{81F7E64F-1DEB-4698-BBA0-AFDEE934D79E}" type="presOf" srcId="{DA9A40AA-1D2E-4D8C-B7BB-58E0BC9DAFB2}" destId="{13B899F7-E6D2-4B15-9201-1398244DC953}" srcOrd="0" destOrd="0" presId="urn:microsoft.com/office/officeart/2005/8/layout/orgChart1"/>
    <dgm:cxn modelId="{6AD66051-C46A-4FBD-8307-B7E24D8B34D6}" type="presOf" srcId="{F8799256-2F16-47E6-B331-6BC00E39CBAB}" destId="{BC851E2A-BCF0-4677-8498-701DB08945A9}" srcOrd="0" destOrd="0" presId="urn:microsoft.com/office/officeart/2005/8/layout/orgChart1"/>
    <dgm:cxn modelId="{5A31C351-6064-4C4B-931E-E6245BE874EC}" type="presOf" srcId="{6750B87D-24CB-4686-86A3-0ADC953A26C9}" destId="{00F0027A-ECA7-4ED8-B59E-91A9BB52B29E}" srcOrd="0" destOrd="0" presId="urn:microsoft.com/office/officeart/2005/8/layout/orgChart1"/>
    <dgm:cxn modelId="{BEF96072-AABA-45FC-9912-A1BCA54C3E47}" type="presOf" srcId="{18E94839-CEB1-411E-98D9-E3FECA627F14}" destId="{A13D2E80-5440-4DCB-B73E-9B7DB219B71A}" srcOrd="0" destOrd="0" presId="urn:microsoft.com/office/officeart/2005/8/layout/orgChart1"/>
    <dgm:cxn modelId="{A4F8DD72-2B3D-4A03-AEA8-700C7FCBE7DB}" type="presOf" srcId="{73150F09-CB30-4805-9C78-379887D40D45}" destId="{A8E71185-9494-405C-8B2D-DF348B7940FD}" srcOrd="0" destOrd="0" presId="urn:microsoft.com/office/officeart/2005/8/layout/orgChart1"/>
    <dgm:cxn modelId="{45CE4574-DB54-45AB-927A-5B8D16052D31}" srcId="{BB8EB6C6-2B93-4B2A-82FF-EB829929F5A7}" destId="{AF9CAFBF-95E8-4DB6-95CD-969528D637A3}" srcOrd="8" destOrd="0" parTransId="{AAD37493-80E8-4837-9242-244FDAB275D0}" sibTransId="{56446F1D-5000-48A8-80EA-E50B1C88B536}"/>
    <dgm:cxn modelId="{4C494F75-6D58-4005-8673-E360C1356298}" type="presOf" srcId="{1F09E301-8355-47B3-8C46-49506E9E1652}" destId="{BCC044CB-96F8-4E9C-8E55-74851896F6B3}" srcOrd="1" destOrd="0" presId="urn:microsoft.com/office/officeart/2005/8/layout/orgChart1"/>
    <dgm:cxn modelId="{536AD075-EDD2-4630-AE1E-8AAC50BBC75A}" srcId="{A1B743F2-9041-4AAF-92A7-6341403B2E71}" destId="{FA2B548F-00E0-431D-8624-DF4B1F6C7D86}" srcOrd="0" destOrd="0" parTransId="{B772CBC3-BE1F-430A-B182-47650B5564DA}" sibTransId="{CD9E96BB-17D1-438E-A590-B6977DF336B9}"/>
    <dgm:cxn modelId="{85C56D76-85CA-477C-8A7E-DB7E09B72DCD}" type="presOf" srcId="{CD72F6B6-279F-4B33-A54C-9340DE115C00}" destId="{D1D98082-1EDB-4B2E-8A19-ADA452FBFCB8}" srcOrd="1" destOrd="0" presId="urn:microsoft.com/office/officeart/2005/8/layout/orgChart1"/>
    <dgm:cxn modelId="{F2F07776-317C-4D4A-A1A4-BC028691EAAD}" type="presOf" srcId="{FBDD39B8-9361-4334-9A5D-BEF729F924A9}" destId="{150F7C38-B1A2-4B50-8253-BA0CC3ED8F64}" srcOrd="0" destOrd="0" presId="urn:microsoft.com/office/officeart/2005/8/layout/orgChart1"/>
    <dgm:cxn modelId="{71FAB257-392A-4540-95E2-F342C4FD07DE}" type="presOf" srcId="{8EEC2F68-AECA-4BBA-B19C-F853BE5D5A35}" destId="{D9674103-693E-41E8-93D1-8D2E9023D184}" srcOrd="1" destOrd="0" presId="urn:microsoft.com/office/officeart/2005/8/layout/orgChart1"/>
    <dgm:cxn modelId="{E4578B79-2FB1-43E3-87FA-3A607B547259}" type="presOf" srcId="{5B0B8ABB-DBE1-4045-A3B9-DD86F26A839F}" destId="{1DD78829-DD0C-4122-832E-D57D6DE9668D}" srcOrd="0" destOrd="0" presId="urn:microsoft.com/office/officeart/2005/8/layout/orgChart1"/>
    <dgm:cxn modelId="{05A25A5A-0C21-469E-A495-F3428F49E63D}" type="presOf" srcId="{B26788D3-9D95-4EAA-A9FB-41C5DDFDE540}" destId="{2C092D13-CFDB-45CF-9C0E-31FA215DD005}" srcOrd="0" destOrd="0" presId="urn:microsoft.com/office/officeart/2005/8/layout/orgChart1"/>
    <dgm:cxn modelId="{F310517B-F0A9-4922-A9B4-60DEF3AF2E9B}" type="presOf" srcId="{2A200B5B-ABF4-4F3A-A7B3-1368DE3423CF}" destId="{8C42FFDC-780D-4EA5-B3B1-6C1D63EE26FD}" srcOrd="0" destOrd="0" presId="urn:microsoft.com/office/officeart/2005/8/layout/orgChart1"/>
    <dgm:cxn modelId="{46BB037D-7D08-43CB-A6F4-9FF5348AE88D}" type="presOf" srcId="{C6000D18-1559-45DA-806F-35F395202039}" destId="{EBCB5146-6AD5-4AD5-8B7D-B255AC56C465}" srcOrd="1" destOrd="0" presId="urn:microsoft.com/office/officeart/2005/8/layout/orgChart1"/>
    <dgm:cxn modelId="{8CE9177E-3C72-4382-A56D-D0E4E55911F5}" type="presOf" srcId="{BDFBF41F-6615-4B96-9BFF-AFE212DA9C0E}" destId="{F288C052-761F-40B0-B77E-4921673E984C}" srcOrd="0" destOrd="0" presId="urn:microsoft.com/office/officeart/2005/8/layout/orgChart1"/>
    <dgm:cxn modelId="{CB4F227E-CB27-46A1-9191-607EC7232B74}" srcId="{BFD7AA6B-C0C9-4C64-A84C-8F9CB3493143}" destId="{96E04B7D-791B-4972-B59E-64FDD8BC55E0}" srcOrd="0" destOrd="0" parTransId="{BFE6B40D-5BFB-4F9D-9C70-B8FCDDEA64BF}" sibTransId="{EC673DFD-3AAD-498E-8962-71832C631718}"/>
    <dgm:cxn modelId="{1A8FD683-5E7B-4694-B93D-211815B5DDF1}" type="presOf" srcId="{10492F0B-9C14-48A9-9FC6-AB62EC0D6D47}" destId="{A9BD1705-24D4-4B2A-97A2-1BA7F929DAB4}" srcOrd="1" destOrd="0" presId="urn:microsoft.com/office/officeart/2005/8/layout/orgChart1"/>
    <dgm:cxn modelId="{D9946B85-36C0-435A-AAE3-06175F5DAF0A}" type="presOf" srcId="{813B629A-1D6F-4BE0-AF0B-3792A2F1997C}" destId="{38AAB2BF-040F-4B78-9AC0-1583411622AB}" srcOrd="1" destOrd="0" presId="urn:microsoft.com/office/officeart/2005/8/layout/orgChart1"/>
    <dgm:cxn modelId="{3FB65186-1C07-4300-AC86-6C0A2103A4DA}" type="presOf" srcId="{98918728-CF0C-4485-BB38-AE102D5FC85F}" destId="{E0F166E7-316A-4091-A78A-904AAFBCA08B}" srcOrd="1" destOrd="0" presId="urn:microsoft.com/office/officeart/2005/8/layout/orgChart1"/>
    <dgm:cxn modelId="{C159EB89-3D8B-47CD-8BD6-6A153A6903F4}" srcId="{060B476E-8482-4977-AE1F-1602D30DD49C}" destId="{5AD6E3C9-79B6-45B4-A1BC-C638FCF36F1A}" srcOrd="0" destOrd="0" parTransId="{A8084716-C292-445C-830C-ACC31BE4507E}" sibTransId="{C35A22A0-F576-4117-851B-E33669DDF46F}"/>
    <dgm:cxn modelId="{7437378C-6386-423F-98A6-691546466248}" type="presOf" srcId="{C6000D18-1559-45DA-806F-35F395202039}" destId="{C0821126-79EC-458A-92E1-9313E2A301FD}" srcOrd="0" destOrd="0" presId="urn:microsoft.com/office/officeart/2005/8/layout/orgChart1"/>
    <dgm:cxn modelId="{53753A8C-AB2E-4193-904C-FCAFFA3B0A12}" type="presOf" srcId="{16113B8A-340D-4004-81F2-79E1B731F3C1}" destId="{A6524767-24D5-4811-BD50-EB1AD2FCFBA7}" srcOrd="0" destOrd="0" presId="urn:microsoft.com/office/officeart/2005/8/layout/orgChart1"/>
    <dgm:cxn modelId="{EA4A1A8E-A277-4EC2-8963-8AE04A1091B4}" type="presOf" srcId="{6750B87D-24CB-4686-86A3-0ADC953A26C9}" destId="{8DE82BF5-3C90-4E5F-A72C-FF75D0CCDBDC}" srcOrd="1" destOrd="0" presId="urn:microsoft.com/office/officeart/2005/8/layout/orgChart1"/>
    <dgm:cxn modelId="{D925CD8F-3884-4C4C-A405-52E4EBB5390C}" type="presOf" srcId="{BDFBF41F-6615-4B96-9BFF-AFE212DA9C0E}" destId="{AF873495-617B-45F9-9D86-742D9B4F4356}" srcOrd="1" destOrd="0" presId="urn:microsoft.com/office/officeart/2005/8/layout/orgChart1"/>
    <dgm:cxn modelId="{67E1DF90-07B0-4D8C-A9D2-58A361FB93F4}" type="presOf" srcId="{2190D118-510F-4719-AD5F-E4932AF78C79}" destId="{B8230105-2F22-40E0-B4DD-5924681C0930}" srcOrd="0" destOrd="0" presId="urn:microsoft.com/office/officeart/2005/8/layout/orgChart1"/>
    <dgm:cxn modelId="{832C8591-BACB-4D99-BF97-DFC504CAF288}" type="presOf" srcId="{96E04B7D-791B-4972-B59E-64FDD8BC55E0}" destId="{E7FC93D7-44A1-48A6-B19F-4FE3213B00C3}" srcOrd="0" destOrd="0" presId="urn:microsoft.com/office/officeart/2005/8/layout/orgChart1"/>
    <dgm:cxn modelId="{1F26CB93-B12B-44E1-AE28-3A447F63ED4C}" srcId="{BB8EB6C6-2B93-4B2A-82FF-EB829929F5A7}" destId="{E2A69476-0BA3-493F-AA6F-FA095521FABF}" srcOrd="0" destOrd="0" parTransId="{3545E3BA-FA66-4F69-BCF2-0797F975D931}" sibTransId="{01E49E4C-D3AF-4B1A-9C88-470AC5FA05E4}"/>
    <dgm:cxn modelId="{9BB96994-C4C4-47DE-9F63-9DEE94AD0D46}" type="presOf" srcId="{4A16360B-9586-484D-91AB-4350DD98D53E}" destId="{88FB2F31-5059-4BB4-A4A4-994626A1BF73}" srcOrd="1" destOrd="0" presId="urn:microsoft.com/office/officeart/2005/8/layout/orgChart1"/>
    <dgm:cxn modelId="{268B4295-CFA2-42B8-AA6C-E372B09CDC1A}" srcId="{4A16360B-9586-484D-91AB-4350DD98D53E}" destId="{520B36A4-0A23-429D-BEC8-66AF8D17A862}" srcOrd="0" destOrd="0" parTransId="{A315B243-046F-48C5-BF94-60BF330E37D4}" sibTransId="{28CC77FF-0E5E-4A57-AC7D-84F205A1CCFA}"/>
    <dgm:cxn modelId="{3D3EE795-51B8-4939-AD79-257757E3CE44}" type="presOf" srcId="{FA2B548F-00E0-431D-8624-DF4B1F6C7D86}" destId="{8922669B-4C60-44CF-A76C-56BCA2FF14DA}" srcOrd="0" destOrd="0" presId="urn:microsoft.com/office/officeart/2005/8/layout/orgChart1"/>
    <dgm:cxn modelId="{A5D1EF95-89B4-403B-873B-53E3D0D09056}" srcId="{98918728-CF0C-4485-BB38-AE102D5FC85F}" destId="{8EEC2F68-AECA-4BBA-B19C-F853BE5D5A35}" srcOrd="1" destOrd="0" parTransId="{33B3E8AA-1819-4056-8345-792B196F8424}" sibTransId="{C4D028C3-87AB-4D48-ABEF-9812B680C8C6}"/>
    <dgm:cxn modelId="{B5D6D197-8F7B-4271-981B-4B7E3E4340D4}" type="presOf" srcId="{42318856-F377-41F0-AFF4-1DE54DE95D68}" destId="{019F9298-307D-480D-A57A-DD927788C1B2}" srcOrd="1" destOrd="0" presId="urn:microsoft.com/office/officeart/2005/8/layout/orgChart1"/>
    <dgm:cxn modelId="{F221D497-4B17-4E28-87EA-0E1618144386}" type="presOf" srcId="{BB8EB6C6-2B93-4B2A-82FF-EB829929F5A7}" destId="{B90F88AC-637D-4E9A-9EFE-AA3754221871}" srcOrd="1" destOrd="0" presId="urn:microsoft.com/office/officeart/2005/8/layout/orgChart1"/>
    <dgm:cxn modelId="{075C669B-4DC3-46C6-A47C-7A9E89CE3DB6}" type="presOf" srcId="{277AA15E-3704-43BB-B0F0-0010A70D053B}" destId="{B9FB6C3A-B644-4638-B23E-B7ECB083BF58}" srcOrd="0" destOrd="0" presId="urn:microsoft.com/office/officeart/2005/8/layout/orgChart1"/>
    <dgm:cxn modelId="{082EE49B-CFAF-4090-8AFD-90073538D5FD}" srcId="{BB8EB6C6-2B93-4B2A-82FF-EB829929F5A7}" destId="{A1B743F2-9041-4AAF-92A7-6341403B2E71}" srcOrd="6" destOrd="0" parTransId="{2A200B5B-ABF4-4F3A-A7B3-1368DE3423CF}" sibTransId="{44AE958F-9058-4953-980C-F516B9879EC3}"/>
    <dgm:cxn modelId="{84A7FF9B-E0D0-492D-B1EC-43531E45DE5B}" type="presOf" srcId="{3545E3BA-FA66-4F69-BCF2-0797F975D931}" destId="{D7C333E9-D6AD-4F1B-9348-58AF137C674F}" srcOrd="0" destOrd="0" presId="urn:microsoft.com/office/officeart/2005/8/layout/orgChart1"/>
    <dgm:cxn modelId="{D22F6E9D-AE75-4DC0-B42C-3B2CBF76EEE9}" type="presOf" srcId="{813B629A-1D6F-4BE0-AF0B-3792A2F1997C}" destId="{F677F1BE-163A-4C59-A638-75A3C0888913}" srcOrd="0" destOrd="0" presId="urn:microsoft.com/office/officeart/2005/8/layout/orgChart1"/>
    <dgm:cxn modelId="{CFF6569E-2FB9-4646-AABB-8DD7A2537AC4}" type="presOf" srcId="{FA2B548F-00E0-431D-8624-DF4B1F6C7D86}" destId="{08139C08-ED4F-4682-9D31-63A8DEE4F74B}" srcOrd="1" destOrd="0" presId="urn:microsoft.com/office/officeart/2005/8/layout/orgChart1"/>
    <dgm:cxn modelId="{8D9C62A0-1C80-4CB1-9B61-DEA2AB0D2F1B}" type="presOf" srcId="{1F09E301-8355-47B3-8C46-49506E9E1652}" destId="{D2C3FA6F-ABA3-4781-8777-918CB16FA77C}" srcOrd="0" destOrd="0" presId="urn:microsoft.com/office/officeart/2005/8/layout/orgChart1"/>
    <dgm:cxn modelId="{BF0C52A0-C436-48BE-9846-3D1F08061690}" type="presOf" srcId="{575909F5-6B0C-496A-A0F1-FE46B26627FF}" destId="{8BFCE28B-77DE-4677-99C8-C330D2A64036}" srcOrd="0" destOrd="0" presId="urn:microsoft.com/office/officeart/2005/8/layout/orgChart1"/>
    <dgm:cxn modelId="{DE4FF6A0-9563-4248-946A-8D7C1A5EAE28}" type="presOf" srcId="{4A16360B-9586-484D-91AB-4350DD98D53E}" destId="{54C8EEDE-BDFB-4B14-9F5A-53D62D3FA13C}" srcOrd="0" destOrd="0" presId="urn:microsoft.com/office/officeart/2005/8/layout/orgChart1"/>
    <dgm:cxn modelId="{F28DF8A0-8474-4E34-81EB-C0DD1F97FC80}" srcId="{98918728-CF0C-4485-BB38-AE102D5FC85F}" destId="{FBDD39B8-9361-4334-9A5D-BEF729F924A9}" srcOrd="0" destOrd="0" parTransId="{FF4A8783-831C-482A-A3BF-2A612A197FD2}" sibTransId="{BCA00E69-6533-443C-867C-AAF6D476F1D5}"/>
    <dgm:cxn modelId="{DF6D53A2-BB58-4F5E-A859-4B7BC3897863}" srcId="{E2A69476-0BA3-493F-AA6F-FA095521FABF}" destId="{CD72F6B6-279F-4B33-A54C-9340DE115C00}" srcOrd="0" destOrd="0" parTransId="{DC8783EE-C135-4FE3-8766-09F44A1F2549}" sibTransId="{D85D3DFE-D748-475F-AFBE-BC7B1D8E0B58}"/>
    <dgm:cxn modelId="{3DF715A8-84D1-4E1A-9171-F1EEF64A3497}" type="presOf" srcId="{520B36A4-0A23-429D-BEC8-66AF8D17A862}" destId="{AAB6FB77-F7C6-4FF2-B90B-E6C4C5498B2A}" srcOrd="1" destOrd="0" presId="urn:microsoft.com/office/officeart/2005/8/layout/orgChart1"/>
    <dgm:cxn modelId="{52033DA8-D4D3-4C6C-B34A-DAAE07D0D827}" type="presOf" srcId="{5F9C1BFA-512E-4E15-BCCF-D52C5747C518}" destId="{F8170EAA-7E76-4361-8058-6E641C92FC38}" srcOrd="1" destOrd="0" presId="urn:microsoft.com/office/officeart/2005/8/layout/orgChart1"/>
    <dgm:cxn modelId="{58705DA9-CFA4-4C9A-84B8-09E624BFC858}" type="presOf" srcId="{A1B743F2-9041-4AAF-92A7-6341403B2E71}" destId="{3562DC6B-0114-47C8-A227-BA25201C997B}" srcOrd="1" destOrd="0" presId="urn:microsoft.com/office/officeart/2005/8/layout/orgChart1"/>
    <dgm:cxn modelId="{703B99AC-6D9A-4599-9DD7-85B896483DE8}" type="presOf" srcId="{96E04B7D-791B-4972-B59E-64FDD8BC55E0}" destId="{E4B41728-D74E-468A-AAC3-4DF323767BBD}" srcOrd="1" destOrd="0" presId="urn:microsoft.com/office/officeart/2005/8/layout/orgChart1"/>
    <dgm:cxn modelId="{C5DDA1AD-304B-441D-88D4-3B92135B2F09}" type="presOf" srcId="{C0A394D5-BCC2-4EAE-A7D6-9C2CF8DBF239}" destId="{F9935C38-6C35-4F6D-A132-3B08CEFA4176}" srcOrd="0" destOrd="0" presId="urn:microsoft.com/office/officeart/2005/8/layout/orgChart1"/>
    <dgm:cxn modelId="{FE7333B7-140E-4BD5-9E5F-D32246C3EB99}" srcId="{AF9CAFBF-95E8-4DB6-95CD-969528D637A3}" destId="{9A806414-CE14-497D-9CD9-D7629CD5EAAF}" srcOrd="1" destOrd="0" parTransId="{6FC243CF-DFCE-41D3-96BE-12DB0F41CDF1}" sibTransId="{20FC4C36-ECB9-4296-9D28-548816A0156A}"/>
    <dgm:cxn modelId="{B26424BC-88F5-4452-8268-B5A0B56BC904}" type="presOf" srcId="{B26788D3-9D95-4EAA-A9FB-41C5DDFDE540}" destId="{B8FDA4B8-F71C-4C6B-89C3-8308823623FC}" srcOrd="1" destOrd="0" presId="urn:microsoft.com/office/officeart/2005/8/layout/orgChart1"/>
    <dgm:cxn modelId="{BC5AA7BC-7A4A-48C1-9D6F-E7A6F4793E66}" type="presOf" srcId="{75449D5F-4380-4CCA-8A08-127FA8811D88}" destId="{624DF749-9527-4B31-9D23-6BA014B68C3E}" srcOrd="0" destOrd="0" presId="urn:microsoft.com/office/officeart/2005/8/layout/orgChart1"/>
    <dgm:cxn modelId="{59E3BABD-C2EB-4446-A6EA-171199F803B9}" type="presOf" srcId="{E2A69476-0BA3-493F-AA6F-FA095521FABF}" destId="{F3E80BA1-4991-4DB1-9F6B-67FE3DD89E51}" srcOrd="0" destOrd="0" presId="urn:microsoft.com/office/officeart/2005/8/layout/orgChart1"/>
    <dgm:cxn modelId="{AFA2BBBD-5721-4FA2-8B4F-3D2DB3D306C3}" type="presOf" srcId="{9A806414-CE14-497D-9CD9-D7629CD5EAAF}" destId="{5B28CFE4-BA35-43F9-A685-D9A447BCA587}" srcOrd="0" destOrd="0" presId="urn:microsoft.com/office/officeart/2005/8/layout/orgChart1"/>
    <dgm:cxn modelId="{8E1E33BF-817C-49B7-8A25-15648BA81A44}" srcId="{A1B743F2-9041-4AAF-92A7-6341403B2E71}" destId="{5B0B8ABB-DBE1-4045-A3B9-DD86F26A839F}" srcOrd="1" destOrd="0" parTransId="{D62ECEEB-BA8A-4091-A9AF-2E8D4E9CBF18}" sibTransId="{374036F7-EA4B-498B-A5D0-54354A69DF8C}"/>
    <dgm:cxn modelId="{F6619CC1-1EF5-49C7-BC34-55D40B6870E2}" srcId="{B26788D3-9D95-4EAA-A9FB-41C5DDFDE540}" destId="{C6000D18-1559-45DA-806F-35F395202039}" srcOrd="2" destOrd="0" parTransId="{10034584-61CC-4CFF-B453-41501D2AB84F}" sibTransId="{8261A567-43E5-4703-924C-1E2C8CD3BEFA}"/>
    <dgm:cxn modelId="{2D4321C2-3FD2-4A3F-B12B-274C643F5433}" type="presOf" srcId="{8C1FFDD7-899D-41B7-87E0-6C0194DDC665}" destId="{D518810B-558B-4625-8262-622CECD4780C}" srcOrd="0" destOrd="0" presId="urn:microsoft.com/office/officeart/2005/8/layout/orgChart1"/>
    <dgm:cxn modelId="{9AA25AC8-025A-4D3D-9481-C9F92C9B20BA}" type="presOf" srcId="{34BE9241-C72C-4F69-B467-A629C8AD7B43}" destId="{6B09E6BB-99B2-436E-82F2-7001F1B65D35}" srcOrd="0" destOrd="0" presId="urn:microsoft.com/office/officeart/2005/8/layout/orgChart1"/>
    <dgm:cxn modelId="{D3AF4EC9-257D-415C-9535-FF5FE1EB2BB5}" type="presOf" srcId="{678B8671-1322-41A3-AA42-D88BDBC6C2D0}" destId="{BB70F04C-44FF-4B92-9E4D-6413121FD004}" srcOrd="0" destOrd="0" presId="urn:microsoft.com/office/officeart/2005/8/layout/orgChart1"/>
    <dgm:cxn modelId="{ACF5A2C9-A6F6-4C4E-BECB-DF1E4FED673A}" type="presOf" srcId="{A315B243-046F-48C5-BF94-60BF330E37D4}" destId="{E208EE01-CC93-4FBE-8BD9-9BB743A531CB}" srcOrd="0" destOrd="0" presId="urn:microsoft.com/office/officeart/2005/8/layout/orgChart1"/>
    <dgm:cxn modelId="{2F323DD4-7BBA-4351-A54B-F269F619F6E0}" srcId="{060B476E-8482-4977-AE1F-1602D30DD49C}" destId="{575909F5-6B0C-496A-A0F1-FE46B26627FF}" srcOrd="1" destOrd="0" parTransId="{9CAAFA61-D6E9-44FC-B593-5FBBA3BB64C4}" sibTransId="{19556F7E-ADFC-4706-A8F9-F599EC5BFFA6}"/>
    <dgm:cxn modelId="{7B4D83D5-9B99-4C15-89D6-D24DB0ABB111}" srcId="{B26788D3-9D95-4EAA-A9FB-41C5DDFDE540}" destId="{BDFBF41F-6615-4B96-9BFF-AFE212DA9C0E}" srcOrd="0" destOrd="0" parTransId="{118D60F7-CFB5-4516-ACCB-8F01F33FBA93}" sibTransId="{C053C620-3003-4C23-BAD1-BBBA1D661707}"/>
    <dgm:cxn modelId="{3A4487D5-619E-48F1-A0FF-4BDE851D91F6}" type="presOf" srcId="{118D60F7-CFB5-4516-ACCB-8F01F33FBA93}" destId="{CE092086-23A6-45FC-899E-CBE47C488BA3}" srcOrd="0" destOrd="0" presId="urn:microsoft.com/office/officeart/2005/8/layout/orgChart1"/>
    <dgm:cxn modelId="{67833ED7-002B-48F7-81AA-ED7F13BC2948}" type="presOf" srcId="{B772CBC3-BE1F-430A-B182-47650B5564DA}" destId="{6C4242EE-585D-451F-BC6F-DC039AEC1738}" srcOrd="0" destOrd="0" presId="urn:microsoft.com/office/officeart/2005/8/layout/orgChart1"/>
    <dgm:cxn modelId="{D68A43DA-52F9-4C51-A6F8-87900A8DE8CB}" type="presOf" srcId="{5F9C1BFA-512E-4E15-BCCF-D52C5747C518}" destId="{FEB359A3-1F59-4E2D-AC99-1E4852D8D77C}" srcOrd="0" destOrd="0" presId="urn:microsoft.com/office/officeart/2005/8/layout/orgChart1"/>
    <dgm:cxn modelId="{06C3D2DB-CB86-4807-9FCA-327F56616299}" type="presOf" srcId="{8EEC2F68-AECA-4BBA-B19C-F853BE5D5A35}" destId="{C56674DF-9C9C-4F7D-9183-9D650AF4F01F}" srcOrd="0" destOrd="0" presId="urn:microsoft.com/office/officeart/2005/8/layout/orgChart1"/>
    <dgm:cxn modelId="{176CECDC-E40F-4317-98A9-A98D921E48E9}" type="presOf" srcId="{A1B743F2-9041-4AAF-92A7-6341403B2E71}" destId="{2A465A27-0E3B-4466-96D3-F486903BC39E}" srcOrd="0" destOrd="0" presId="urn:microsoft.com/office/officeart/2005/8/layout/orgChart1"/>
    <dgm:cxn modelId="{41E98ADE-1230-43B8-BA44-8B5EABEB3CD6}" type="presOf" srcId="{A20583BF-9A09-494D-9DB2-46F61359A094}" destId="{E6B02D37-28A7-43AA-923B-7FC5E9B5956C}" srcOrd="1" destOrd="0" presId="urn:microsoft.com/office/officeart/2005/8/layout/orgChart1"/>
    <dgm:cxn modelId="{50CFE0DE-2234-4210-BDFD-E5550499BEEB}" type="presOf" srcId="{A8084716-C292-445C-830C-ACC31BE4507E}" destId="{22E12A8D-A994-41B0-B07C-B0DBB96B3DBE}" srcOrd="0" destOrd="0" presId="urn:microsoft.com/office/officeart/2005/8/layout/orgChart1"/>
    <dgm:cxn modelId="{49A663E0-1B34-4A4C-B083-4334882A563F}" type="presOf" srcId="{D62ECEEB-BA8A-4091-A9AF-2E8D4E9CBF18}" destId="{ABE8B083-6910-4748-91C7-459574501037}" srcOrd="0" destOrd="0" presId="urn:microsoft.com/office/officeart/2005/8/layout/orgChart1"/>
    <dgm:cxn modelId="{C8B7EAE5-99FA-467A-80C3-5A6C80EFA683}" type="presOf" srcId="{147160DB-FA48-4AF8-859D-4B252A722A52}" destId="{D7C658AA-5E4B-4F54-8935-51284E51E031}" srcOrd="0" destOrd="0" presId="urn:microsoft.com/office/officeart/2005/8/layout/orgChart1"/>
    <dgm:cxn modelId="{50E605E8-6DF7-408F-AAB3-493C173FC0DD}" type="presOf" srcId="{905F9D04-A3F2-4A0E-98FB-BE58179E4D0D}" destId="{12A4D0D9-35F7-45EC-A543-B9CB7BF4B46C}" srcOrd="0" destOrd="0" presId="urn:microsoft.com/office/officeart/2005/8/layout/orgChart1"/>
    <dgm:cxn modelId="{A26ACEEB-91BA-4711-B34D-5B40957A47E3}" srcId="{BB8EB6C6-2B93-4B2A-82FF-EB829929F5A7}" destId="{8C1FFDD7-899D-41B7-87E0-6C0194DDC665}" srcOrd="7" destOrd="0" parTransId="{34BE9241-C72C-4F69-B467-A629C8AD7B43}" sibTransId="{D900AC4F-8519-4D19-B6A3-3D8BE5E22A0E}"/>
    <dgm:cxn modelId="{698F25ED-D2B1-421D-8D48-FB14161003D6}" type="presOf" srcId="{5AD6E3C9-79B6-45B4-A1BC-C638FCF36F1A}" destId="{0B96E241-60D1-4697-BAA8-FDB76FB8F042}" srcOrd="0" destOrd="0" presId="urn:microsoft.com/office/officeart/2005/8/layout/orgChart1"/>
    <dgm:cxn modelId="{293493EF-DC20-4C12-BE29-9D8220ED5459}" type="presOf" srcId="{575909F5-6B0C-496A-A0F1-FE46B26627FF}" destId="{48354A55-08B9-4286-B0D0-50D8FA9DFB98}" srcOrd="1" destOrd="0" presId="urn:microsoft.com/office/officeart/2005/8/layout/orgChart1"/>
    <dgm:cxn modelId="{D67279F2-BA3C-4169-B08D-79D08675B20B}" srcId="{BB8EB6C6-2B93-4B2A-82FF-EB829929F5A7}" destId="{060B476E-8482-4977-AE1F-1602D30DD49C}" srcOrd="9" destOrd="0" parTransId="{16113B8A-340D-4004-81F2-79E1B731F3C1}" sibTransId="{CF4E0269-13C1-44D8-A3CD-75C155E103B1}"/>
    <dgm:cxn modelId="{A0073EF3-235E-4463-AE67-431360F82514}" type="presOf" srcId="{18E94839-CEB1-411E-98D9-E3FECA627F14}" destId="{7D387B2F-D869-4DC2-AECB-0BAD3BA364E8}" srcOrd="1" destOrd="0" presId="urn:microsoft.com/office/officeart/2005/8/layout/orgChart1"/>
    <dgm:cxn modelId="{4A5C40F5-C627-479E-BD74-6F5D0BDADDE9}" srcId="{BFD7AA6B-C0C9-4C64-A84C-8F9CB3493143}" destId="{1F09E301-8355-47B3-8C46-49506E9E1652}" srcOrd="1" destOrd="0" parTransId="{DA9A40AA-1D2E-4D8C-B7BB-58E0BC9DAFB2}" sibTransId="{1E17CF32-6648-4670-9954-E8A3F96A95FD}"/>
    <dgm:cxn modelId="{7B0077F6-C204-40E4-B12A-2B3F3DEFCBC0}" srcId="{4A16360B-9586-484D-91AB-4350DD98D53E}" destId="{147160DB-FA48-4AF8-859D-4B252A722A52}" srcOrd="1" destOrd="0" parTransId="{628495C1-288C-4650-BA93-4AC1E79B4B8C}" sibTransId="{A6CA0C3F-25AC-4396-AEA6-E06726A824AD}"/>
    <dgm:cxn modelId="{0028E6F7-0316-4B52-92B8-E81FD3E5C0D6}" srcId="{BB8EB6C6-2B93-4B2A-82FF-EB829929F5A7}" destId="{B26788D3-9D95-4EAA-A9FB-41C5DDFDE540}" srcOrd="5" destOrd="0" parTransId="{2190D118-510F-4719-AD5F-E4932AF78C79}" sibTransId="{75BBB119-3C0C-47DE-BF06-52787812C470}"/>
    <dgm:cxn modelId="{2E7324FA-CD4D-406A-95ED-F54A51FFF1BE}" type="presOf" srcId="{9CAAFA61-D6E9-44FC-B593-5FBBA3BB64C4}" destId="{0DEC9196-84F5-4478-A60D-D74447D8E416}" srcOrd="0" destOrd="0" presId="urn:microsoft.com/office/officeart/2005/8/layout/orgChart1"/>
    <dgm:cxn modelId="{07434BFA-48FF-45BE-A003-F8D964BD9D07}" type="presOf" srcId="{A20583BF-9A09-494D-9DB2-46F61359A094}" destId="{1C9573B9-BF52-4874-B780-ED41CC0457CA}" srcOrd="0" destOrd="0" presId="urn:microsoft.com/office/officeart/2005/8/layout/orgChart1"/>
    <dgm:cxn modelId="{C623BEFF-3990-4DF1-9933-B71EF065E7F3}" type="presOf" srcId="{147160DB-FA48-4AF8-859D-4B252A722A52}" destId="{61643FEE-6282-43FC-BEA4-E46A224BD417}" srcOrd="1" destOrd="0" presId="urn:microsoft.com/office/officeart/2005/8/layout/orgChart1"/>
    <dgm:cxn modelId="{2696F8F4-D82F-4922-8B5A-B18FC2EF6A9B}" type="presParOf" srcId="{BC851E2A-BCF0-4677-8498-701DB08945A9}" destId="{4BA471A6-0C3F-469B-AB88-A098DB8E5C92}" srcOrd="0" destOrd="0" presId="urn:microsoft.com/office/officeart/2005/8/layout/orgChart1"/>
    <dgm:cxn modelId="{19F1BEE9-2940-439A-9859-2637E28C3028}" type="presParOf" srcId="{4BA471A6-0C3F-469B-AB88-A098DB8E5C92}" destId="{A2A78451-9F8D-4C54-B9A5-DEC726AC76F6}" srcOrd="0" destOrd="0" presId="urn:microsoft.com/office/officeart/2005/8/layout/orgChart1"/>
    <dgm:cxn modelId="{74F2D3FD-887C-496D-9AB7-72F66071F5CC}" type="presParOf" srcId="{A2A78451-9F8D-4C54-B9A5-DEC726AC76F6}" destId="{015BB49B-87FF-47D6-917A-5EB76C7F36C3}" srcOrd="0" destOrd="0" presId="urn:microsoft.com/office/officeart/2005/8/layout/orgChart1"/>
    <dgm:cxn modelId="{1F1B3ACA-7820-4742-BD50-231B084C90C5}" type="presParOf" srcId="{A2A78451-9F8D-4C54-B9A5-DEC726AC76F6}" destId="{B90F88AC-637D-4E9A-9EFE-AA3754221871}" srcOrd="1" destOrd="0" presId="urn:microsoft.com/office/officeart/2005/8/layout/orgChart1"/>
    <dgm:cxn modelId="{B05DBBDA-4202-45BD-8AA0-35251F74C280}" type="presParOf" srcId="{4BA471A6-0C3F-469B-AB88-A098DB8E5C92}" destId="{1989B8B8-85F2-4C74-807A-1ED249CD7513}" srcOrd="1" destOrd="0" presId="urn:microsoft.com/office/officeart/2005/8/layout/orgChart1"/>
    <dgm:cxn modelId="{4517ECB0-7687-44EE-B5FA-ECAF2D7E5DC4}" type="presParOf" srcId="{1989B8B8-85F2-4C74-807A-1ED249CD7513}" destId="{D7C333E9-D6AD-4F1B-9348-58AF137C674F}" srcOrd="0" destOrd="0" presId="urn:microsoft.com/office/officeart/2005/8/layout/orgChart1"/>
    <dgm:cxn modelId="{D5E63939-DE1C-46FA-991A-D7C66369F032}" type="presParOf" srcId="{1989B8B8-85F2-4C74-807A-1ED249CD7513}" destId="{E40A3216-7D32-4CD5-990B-A2D699847CFE}" srcOrd="1" destOrd="0" presId="urn:microsoft.com/office/officeart/2005/8/layout/orgChart1"/>
    <dgm:cxn modelId="{8645B190-3368-4A80-BC3D-DF4875796CC5}" type="presParOf" srcId="{E40A3216-7D32-4CD5-990B-A2D699847CFE}" destId="{E6A2615A-5C17-4C1A-9CAF-D4D4B114A877}" srcOrd="0" destOrd="0" presId="urn:microsoft.com/office/officeart/2005/8/layout/orgChart1"/>
    <dgm:cxn modelId="{A7FC2BF0-E8C6-414E-920C-6142689FA907}" type="presParOf" srcId="{E6A2615A-5C17-4C1A-9CAF-D4D4B114A877}" destId="{F3E80BA1-4991-4DB1-9F6B-67FE3DD89E51}" srcOrd="0" destOrd="0" presId="urn:microsoft.com/office/officeart/2005/8/layout/orgChart1"/>
    <dgm:cxn modelId="{D7590727-79F6-43E2-AA4B-30B1F0DD8762}" type="presParOf" srcId="{E6A2615A-5C17-4C1A-9CAF-D4D4B114A877}" destId="{4B4FF75D-9B14-4A38-B2EB-6E53C668FA0D}" srcOrd="1" destOrd="0" presId="urn:microsoft.com/office/officeart/2005/8/layout/orgChart1"/>
    <dgm:cxn modelId="{31C5304A-BE57-49EA-B121-7D31FEE9A47E}" type="presParOf" srcId="{E40A3216-7D32-4CD5-990B-A2D699847CFE}" destId="{8E632082-D5E4-4022-A1D0-D5ED55557077}" srcOrd="1" destOrd="0" presId="urn:microsoft.com/office/officeart/2005/8/layout/orgChart1"/>
    <dgm:cxn modelId="{0AE41ECC-DA48-4294-B019-0A6579DB1F60}" type="presParOf" srcId="{8E632082-D5E4-4022-A1D0-D5ED55557077}" destId="{8A8DC6F6-7316-4C38-99D1-94B30DFE74B4}" srcOrd="0" destOrd="0" presId="urn:microsoft.com/office/officeart/2005/8/layout/orgChart1"/>
    <dgm:cxn modelId="{FE4F3858-1AAA-486D-A5B7-7D6C887E132B}" type="presParOf" srcId="{8E632082-D5E4-4022-A1D0-D5ED55557077}" destId="{EEF30D5C-2603-4536-90E2-3103D4462A46}" srcOrd="1" destOrd="0" presId="urn:microsoft.com/office/officeart/2005/8/layout/orgChart1"/>
    <dgm:cxn modelId="{D09BCEA1-F6C7-4B2D-9C50-71DAEAEFB31E}" type="presParOf" srcId="{EEF30D5C-2603-4536-90E2-3103D4462A46}" destId="{333B6488-9D39-47E5-85CC-732583BC3A0D}" srcOrd="0" destOrd="0" presId="urn:microsoft.com/office/officeart/2005/8/layout/orgChart1"/>
    <dgm:cxn modelId="{644F3188-8AA2-4B30-B6B5-9FAAB6585A44}" type="presParOf" srcId="{333B6488-9D39-47E5-85CC-732583BC3A0D}" destId="{9F35C2BE-73B7-4025-92A3-4BEC00715FCC}" srcOrd="0" destOrd="0" presId="urn:microsoft.com/office/officeart/2005/8/layout/orgChart1"/>
    <dgm:cxn modelId="{76B287A3-C0FE-44B9-9BF9-8145034DE53B}" type="presParOf" srcId="{333B6488-9D39-47E5-85CC-732583BC3A0D}" destId="{D1D98082-1EDB-4B2E-8A19-ADA452FBFCB8}" srcOrd="1" destOrd="0" presId="urn:microsoft.com/office/officeart/2005/8/layout/orgChart1"/>
    <dgm:cxn modelId="{5D993106-8BD9-4D26-A260-5B45476C2D4E}" type="presParOf" srcId="{EEF30D5C-2603-4536-90E2-3103D4462A46}" destId="{2BDC928B-D03C-4C67-8BA3-614980068DF0}" srcOrd="1" destOrd="0" presId="urn:microsoft.com/office/officeart/2005/8/layout/orgChart1"/>
    <dgm:cxn modelId="{2DD44505-ED0D-4F38-8EAA-71E26BFA54DF}" type="presParOf" srcId="{EEF30D5C-2603-4536-90E2-3103D4462A46}" destId="{E1F3E8EB-B1C0-46FC-941D-469BBB070338}" srcOrd="2" destOrd="0" presId="urn:microsoft.com/office/officeart/2005/8/layout/orgChart1"/>
    <dgm:cxn modelId="{F9F2D11B-EA42-46CF-B5FA-C7F10F20CC34}" type="presParOf" srcId="{E40A3216-7D32-4CD5-990B-A2D699847CFE}" destId="{AA19EC72-E745-41AC-A436-2EFE53CA9BA3}" srcOrd="2" destOrd="0" presId="urn:microsoft.com/office/officeart/2005/8/layout/orgChart1"/>
    <dgm:cxn modelId="{6DC60A2E-D020-4467-B82E-232B4F77B005}" type="presParOf" srcId="{1989B8B8-85F2-4C74-807A-1ED249CD7513}" destId="{8F5FF5AB-566C-4F31-8302-58886734C944}" srcOrd="2" destOrd="0" presId="urn:microsoft.com/office/officeart/2005/8/layout/orgChart1"/>
    <dgm:cxn modelId="{37289CEF-7105-45FF-B607-B71D161AA78D}" type="presParOf" srcId="{1989B8B8-85F2-4C74-807A-1ED249CD7513}" destId="{737B2FD3-A94F-4ACF-905F-C0017D4C2A9C}" srcOrd="3" destOrd="0" presId="urn:microsoft.com/office/officeart/2005/8/layout/orgChart1"/>
    <dgm:cxn modelId="{6D6205DA-F76D-4992-98C7-2ADDB2F069F9}" type="presParOf" srcId="{737B2FD3-A94F-4ACF-905F-C0017D4C2A9C}" destId="{0C72A512-9C3E-404C-9775-31F7C3975A6D}" srcOrd="0" destOrd="0" presId="urn:microsoft.com/office/officeart/2005/8/layout/orgChart1"/>
    <dgm:cxn modelId="{7AC9A3A3-F567-4910-8EFA-918A7636B84C}" type="presParOf" srcId="{0C72A512-9C3E-404C-9775-31F7C3975A6D}" destId="{6763087A-5B38-4EC3-B53C-FD1E2B056B3C}" srcOrd="0" destOrd="0" presId="urn:microsoft.com/office/officeart/2005/8/layout/orgChart1"/>
    <dgm:cxn modelId="{AD80D5F6-5D2F-400D-B0EF-74E16193B28A}" type="presParOf" srcId="{0C72A512-9C3E-404C-9775-31F7C3975A6D}" destId="{E0F166E7-316A-4091-A78A-904AAFBCA08B}" srcOrd="1" destOrd="0" presId="urn:microsoft.com/office/officeart/2005/8/layout/orgChart1"/>
    <dgm:cxn modelId="{E6F97378-6830-4EBB-8BE0-561E9A1F54C6}" type="presParOf" srcId="{737B2FD3-A94F-4ACF-905F-C0017D4C2A9C}" destId="{8CABA1B8-536E-476E-8478-CCB6678FAA6F}" srcOrd="1" destOrd="0" presId="urn:microsoft.com/office/officeart/2005/8/layout/orgChart1"/>
    <dgm:cxn modelId="{C69EB3E3-4D66-40EC-A340-118A64C3C444}" type="presParOf" srcId="{8CABA1B8-536E-476E-8478-CCB6678FAA6F}" destId="{571F001A-0E4C-42E5-AF19-05057F130806}" srcOrd="0" destOrd="0" presId="urn:microsoft.com/office/officeart/2005/8/layout/orgChart1"/>
    <dgm:cxn modelId="{E6494CED-B22E-4D98-ACD7-E1C4E551F4B4}" type="presParOf" srcId="{8CABA1B8-536E-476E-8478-CCB6678FAA6F}" destId="{516E85C4-6D3C-4B93-9E37-794C2764599B}" srcOrd="1" destOrd="0" presId="urn:microsoft.com/office/officeart/2005/8/layout/orgChart1"/>
    <dgm:cxn modelId="{50624EBC-45E7-486C-A7C6-8218F464F5C6}" type="presParOf" srcId="{516E85C4-6D3C-4B93-9E37-794C2764599B}" destId="{12EE7A49-23CB-4268-9165-ABD47FAEC2FD}" srcOrd="0" destOrd="0" presId="urn:microsoft.com/office/officeart/2005/8/layout/orgChart1"/>
    <dgm:cxn modelId="{8B7C9427-4EBD-4416-B214-79725661B105}" type="presParOf" srcId="{12EE7A49-23CB-4268-9165-ABD47FAEC2FD}" destId="{150F7C38-B1A2-4B50-8253-BA0CC3ED8F64}" srcOrd="0" destOrd="0" presId="urn:microsoft.com/office/officeart/2005/8/layout/orgChart1"/>
    <dgm:cxn modelId="{FDEB1B5A-6D2E-43A5-BC2F-2CE13F930CDA}" type="presParOf" srcId="{12EE7A49-23CB-4268-9165-ABD47FAEC2FD}" destId="{031DF34A-357E-41FE-B573-A455D7A6C8CE}" srcOrd="1" destOrd="0" presId="urn:microsoft.com/office/officeart/2005/8/layout/orgChart1"/>
    <dgm:cxn modelId="{8C0C3085-069E-4F9D-AC0D-699AC1285503}" type="presParOf" srcId="{516E85C4-6D3C-4B93-9E37-794C2764599B}" destId="{A19C1DE1-DFDC-40CB-BD67-00E34F1B6D9F}" srcOrd="1" destOrd="0" presId="urn:microsoft.com/office/officeart/2005/8/layout/orgChart1"/>
    <dgm:cxn modelId="{3E044097-9EF6-47A2-BBB0-11BB347190FD}" type="presParOf" srcId="{516E85C4-6D3C-4B93-9E37-794C2764599B}" destId="{9A6511AA-CC2D-4603-A574-8B6018801EBB}" srcOrd="2" destOrd="0" presId="urn:microsoft.com/office/officeart/2005/8/layout/orgChart1"/>
    <dgm:cxn modelId="{4BF192AF-04C0-4A4B-B56C-9022ACA839DC}" type="presParOf" srcId="{8CABA1B8-536E-476E-8478-CCB6678FAA6F}" destId="{FC2783F5-EAD3-4BBD-84D5-C78CD83E2D7E}" srcOrd="2" destOrd="0" presId="urn:microsoft.com/office/officeart/2005/8/layout/orgChart1"/>
    <dgm:cxn modelId="{C2521953-E252-43D9-9021-92E2A8A0A94D}" type="presParOf" srcId="{8CABA1B8-536E-476E-8478-CCB6678FAA6F}" destId="{C5C2402F-AA09-48AA-9DD5-B3B0522125C1}" srcOrd="3" destOrd="0" presId="urn:microsoft.com/office/officeart/2005/8/layout/orgChart1"/>
    <dgm:cxn modelId="{70BC4465-F722-4966-9638-FC0191C937CE}" type="presParOf" srcId="{C5C2402F-AA09-48AA-9DD5-B3B0522125C1}" destId="{5A3E565E-B1DD-4395-8E83-39F6DB49B362}" srcOrd="0" destOrd="0" presId="urn:microsoft.com/office/officeart/2005/8/layout/orgChart1"/>
    <dgm:cxn modelId="{CBDAAE95-614E-4050-AA5E-44622D24C0BD}" type="presParOf" srcId="{5A3E565E-B1DD-4395-8E83-39F6DB49B362}" destId="{C56674DF-9C9C-4F7D-9183-9D650AF4F01F}" srcOrd="0" destOrd="0" presId="urn:microsoft.com/office/officeart/2005/8/layout/orgChart1"/>
    <dgm:cxn modelId="{ABD483F7-545A-4879-B39B-92956F488E9A}" type="presParOf" srcId="{5A3E565E-B1DD-4395-8E83-39F6DB49B362}" destId="{D9674103-693E-41E8-93D1-8D2E9023D184}" srcOrd="1" destOrd="0" presId="urn:microsoft.com/office/officeart/2005/8/layout/orgChart1"/>
    <dgm:cxn modelId="{1FECB718-0EC0-42A4-92E9-B849C8A78E45}" type="presParOf" srcId="{C5C2402F-AA09-48AA-9DD5-B3B0522125C1}" destId="{1C29D070-B2DB-4E7F-9010-AEC0E3BE2A44}" srcOrd="1" destOrd="0" presId="urn:microsoft.com/office/officeart/2005/8/layout/orgChart1"/>
    <dgm:cxn modelId="{F1D1D0E9-52D6-458E-8E1E-31A590567C52}" type="presParOf" srcId="{C5C2402F-AA09-48AA-9DD5-B3B0522125C1}" destId="{44E7BEA6-41CA-4821-B6D6-E36E8874B459}" srcOrd="2" destOrd="0" presId="urn:microsoft.com/office/officeart/2005/8/layout/orgChart1"/>
    <dgm:cxn modelId="{4FC54C1B-9E2A-41D7-9038-701F5B183F5E}" type="presParOf" srcId="{737B2FD3-A94F-4ACF-905F-C0017D4C2A9C}" destId="{FEDFE350-5D84-48EF-8ADD-835DC34E9D51}" srcOrd="2" destOrd="0" presId="urn:microsoft.com/office/officeart/2005/8/layout/orgChart1"/>
    <dgm:cxn modelId="{678F004B-5619-47D8-AA82-5A56A9C4D9AE}" type="presParOf" srcId="{1989B8B8-85F2-4C74-807A-1ED249CD7513}" destId="{A8E71185-9494-405C-8B2D-DF348B7940FD}" srcOrd="4" destOrd="0" presId="urn:microsoft.com/office/officeart/2005/8/layout/orgChart1"/>
    <dgm:cxn modelId="{D2B8CB92-03D6-4FA9-B0DE-3DA66EB9099D}" type="presParOf" srcId="{1989B8B8-85F2-4C74-807A-1ED249CD7513}" destId="{55C26501-7C36-423C-B79D-ED35F703E314}" srcOrd="5" destOrd="0" presId="urn:microsoft.com/office/officeart/2005/8/layout/orgChart1"/>
    <dgm:cxn modelId="{CF7FEE37-4F1A-4E24-BDBE-52D76886F75D}" type="presParOf" srcId="{55C26501-7C36-423C-B79D-ED35F703E314}" destId="{41FA7252-2AA2-47C8-A491-F4C942C7AC1E}" srcOrd="0" destOrd="0" presId="urn:microsoft.com/office/officeart/2005/8/layout/orgChart1"/>
    <dgm:cxn modelId="{791A3C94-2BD2-4F3F-BC37-E9851686C47A}" type="presParOf" srcId="{41FA7252-2AA2-47C8-A491-F4C942C7AC1E}" destId="{54C8EEDE-BDFB-4B14-9F5A-53D62D3FA13C}" srcOrd="0" destOrd="0" presId="urn:microsoft.com/office/officeart/2005/8/layout/orgChart1"/>
    <dgm:cxn modelId="{B72FB40F-F1E5-4D21-9CE8-1729824E51D0}" type="presParOf" srcId="{41FA7252-2AA2-47C8-A491-F4C942C7AC1E}" destId="{88FB2F31-5059-4BB4-A4A4-994626A1BF73}" srcOrd="1" destOrd="0" presId="urn:microsoft.com/office/officeart/2005/8/layout/orgChart1"/>
    <dgm:cxn modelId="{C6949FA3-CEDB-4C54-B696-5B42688E85E6}" type="presParOf" srcId="{55C26501-7C36-423C-B79D-ED35F703E314}" destId="{97E15448-6E8F-4EA8-B056-2C2596C602ED}" srcOrd="1" destOrd="0" presId="urn:microsoft.com/office/officeart/2005/8/layout/orgChart1"/>
    <dgm:cxn modelId="{46F234CB-43FA-4F06-BA50-965ED995BB4D}" type="presParOf" srcId="{97E15448-6E8F-4EA8-B056-2C2596C602ED}" destId="{E208EE01-CC93-4FBE-8BD9-9BB743A531CB}" srcOrd="0" destOrd="0" presId="urn:microsoft.com/office/officeart/2005/8/layout/orgChart1"/>
    <dgm:cxn modelId="{1F14FD1A-8B43-4A47-A354-98F20E7052B1}" type="presParOf" srcId="{97E15448-6E8F-4EA8-B056-2C2596C602ED}" destId="{167EF3F9-B7E9-4ED3-A43E-B063CDAE4A6D}" srcOrd="1" destOrd="0" presId="urn:microsoft.com/office/officeart/2005/8/layout/orgChart1"/>
    <dgm:cxn modelId="{2E33503C-B7DE-4E7A-B090-6225144EF825}" type="presParOf" srcId="{167EF3F9-B7E9-4ED3-A43E-B063CDAE4A6D}" destId="{DAB66813-E3BF-448E-9371-4E914C0F5D73}" srcOrd="0" destOrd="0" presId="urn:microsoft.com/office/officeart/2005/8/layout/orgChart1"/>
    <dgm:cxn modelId="{40B3636F-4609-4BA9-B457-03EBEF1DFE12}" type="presParOf" srcId="{DAB66813-E3BF-448E-9371-4E914C0F5D73}" destId="{B50C1719-9A9F-4CCF-82FB-B82CAE7E86C9}" srcOrd="0" destOrd="0" presId="urn:microsoft.com/office/officeart/2005/8/layout/orgChart1"/>
    <dgm:cxn modelId="{0A551404-D018-44A4-A73D-A04319D2B076}" type="presParOf" srcId="{DAB66813-E3BF-448E-9371-4E914C0F5D73}" destId="{AAB6FB77-F7C6-4FF2-B90B-E6C4C5498B2A}" srcOrd="1" destOrd="0" presId="urn:microsoft.com/office/officeart/2005/8/layout/orgChart1"/>
    <dgm:cxn modelId="{E8921B10-368E-40E9-98D3-8B246C091CC1}" type="presParOf" srcId="{167EF3F9-B7E9-4ED3-A43E-B063CDAE4A6D}" destId="{424E3DA4-2D37-4247-9075-404D03B9973F}" srcOrd="1" destOrd="0" presId="urn:microsoft.com/office/officeart/2005/8/layout/orgChart1"/>
    <dgm:cxn modelId="{B2E9B533-2EFC-4052-96A9-50D95E7C348F}" type="presParOf" srcId="{167EF3F9-B7E9-4ED3-A43E-B063CDAE4A6D}" destId="{03287C01-32EB-41AF-B7A1-D8D0EAEED4C8}" srcOrd="2" destOrd="0" presId="urn:microsoft.com/office/officeart/2005/8/layout/orgChart1"/>
    <dgm:cxn modelId="{C4864CA1-6AD0-42E4-BAFB-002035E4A1E9}" type="presParOf" srcId="{97E15448-6E8F-4EA8-B056-2C2596C602ED}" destId="{22A14633-0377-4CD4-A530-5D77DDC174F9}" srcOrd="2" destOrd="0" presId="urn:microsoft.com/office/officeart/2005/8/layout/orgChart1"/>
    <dgm:cxn modelId="{37060839-95DE-4E86-A100-E0633948B4E4}" type="presParOf" srcId="{97E15448-6E8F-4EA8-B056-2C2596C602ED}" destId="{70F90F94-2C28-4C37-B545-62600E8EBCD4}" srcOrd="3" destOrd="0" presId="urn:microsoft.com/office/officeart/2005/8/layout/orgChart1"/>
    <dgm:cxn modelId="{040686A1-16E6-48D6-8ECA-D682AECABD70}" type="presParOf" srcId="{70F90F94-2C28-4C37-B545-62600E8EBCD4}" destId="{D06BD94E-7443-46EF-928F-C353C7D12858}" srcOrd="0" destOrd="0" presId="urn:microsoft.com/office/officeart/2005/8/layout/orgChart1"/>
    <dgm:cxn modelId="{E73C6378-648F-4151-AC7E-AE5AEBD52595}" type="presParOf" srcId="{D06BD94E-7443-46EF-928F-C353C7D12858}" destId="{D7C658AA-5E4B-4F54-8935-51284E51E031}" srcOrd="0" destOrd="0" presId="urn:microsoft.com/office/officeart/2005/8/layout/orgChart1"/>
    <dgm:cxn modelId="{2E6D88E4-E479-45FF-B591-BE35FB74554A}" type="presParOf" srcId="{D06BD94E-7443-46EF-928F-C353C7D12858}" destId="{61643FEE-6282-43FC-BEA4-E46A224BD417}" srcOrd="1" destOrd="0" presId="urn:microsoft.com/office/officeart/2005/8/layout/orgChart1"/>
    <dgm:cxn modelId="{9642CA90-F525-4A69-A9D3-9DE866D4896D}" type="presParOf" srcId="{70F90F94-2C28-4C37-B545-62600E8EBCD4}" destId="{27036117-55C0-4721-9062-62036C2FCF98}" srcOrd="1" destOrd="0" presId="urn:microsoft.com/office/officeart/2005/8/layout/orgChart1"/>
    <dgm:cxn modelId="{4F5D4F00-ED55-46D8-AEE2-8EEC9FE54408}" type="presParOf" srcId="{70F90F94-2C28-4C37-B545-62600E8EBCD4}" destId="{5E7234E7-BD00-4F25-9107-C218911B3B37}" srcOrd="2" destOrd="0" presId="urn:microsoft.com/office/officeart/2005/8/layout/orgChart1"/>
    <dgm:cxn modelId="{CCD56168-1411-4942-9C19-2ED6E98D6427}" type="presParOf" srcId="{55C26501-7C36-423C-B79D-ED35F703E314}" destId="{4CCFBBE5-1823-4771-B9A4-3F02069DA609}" srcOrd="2" destOrd="0" presId="urn:microsoft.com/office/officeart/2005/8/layout/orgChart1"/>
    <dgm:cxn modelId="{BE1EA2A4-74A3-46DB-9B04-248ED28CEBDF}" type="presParOf" srcId="{1989B8B8-85F2-4C74-807A-1ED249CD7513}" destId="{1377F71A-C421-4C80-A215-B6442EC673F8}" srcOrd="6" destOrd="0" presId="urn:microsoft.com/office/officeart/2005/8/layout/orgChart1"/>
    <dgm:cxn modelId="{1C3A72D8-FD90-42A6-9E26-5DF6185D89E9}" type="presParOf" srcId="{1989B8B8-85F2-4C74-807A-1ED249CD7513}" destId="{3C22C031-97B6-44E1-AE23-A785A594011B}" srcOrd="7" destOrd="0" presId="urn:microsoft.com/office/officeart/2005/8/layout/orgChart1"/>
    <dgm:cxn modelId="{8D435FE2-1909-4D78-91F5-9BA1595836BA}" type="presParOf" srcId="{3C22C031-97B6-44E1-AE23-A785A594011B}" destId="{17316E84-8377-4504-90E1-E20FBA0535C9}" srcOrd="0" destOrd="0" presId="urn:microsoft.com/office/officeart/2005/8/layout/orgChart1"/>
    <dgm:cxn modelId="{33ADA4DA-8BE2-4B1E-A9BD-C4860492D1A5}" type="presParOf" srcId="{17316E84-8377-4504-90E1-E20FBA0535C9}" destId="{FEB359A3-1F59-4E2D-AC99-1E4852D8D77C}" srcOrd="0" destOrd="0" presId="urn:microsoft.com/office/officeart/2005/8/layout/orgChart1"/>
    <dgm:cxn modelId="{285E55A3-D934-4253-B581-EDE75587F557}" type="presParOf" srcId="{17316E84-8377-4504-90E1-E20FBA0535C9}" destId="{F8170EAA-7E76-4361-8058-6E641C92FC38}" srcOrd="1" destOrd="0" presId="urn:microsoft.com/office/officeart/2005/8/layout/orgChart1"/>
    <dgm:cxn modelId="{45C49DA7-D8CA-4200-8455-FB1F88B1B4DB}" type="presParOf" srcId="{3C22C031-97B6-44E1-AE23-A785A594011B}" destId="{D020B5E9-0296-4FBE-A047-CE564983085F}" srcOrd="1" destOrd="0" presId="urn:microsoft.com/office/officeart/2005/8/layout/orgChart1"/>
    <dgm:cxn modelId="{B83D42BA-20E7-416B-BAB7-EAAA1C2D7CAE}" type="presParOf" srcId="{D020B5E9-0296-4FBE-A047-CE564983085F}" destId="{624DF749-9527-4B31-9D23-6BA014B68C3E}" srcOrd="0" destOrd="0" presId="urn:microsoft.com/office/officeart/2005/8/layout/orgChart1"/>
    <dgm:cxn modelId="{9E487616-2493-42C6-93EA-EF8802635EE6}" type="presParOf" srcId="{D020B5E9-0296-4FBE-A047-CE564983085F}" destId="{20DE8ACE-99A3-47E4-A112-11C9FF063BDA}" srcOrd="1" destOrd="0" presId="urn:microsoft.com/office/officeart/2005/8/layout/orgChart1"/>
    <dgm:cxn modelId="{BD059B05-8E81-446C-BCE3-4A4FACF0E978}" type="presParOf" srcId="{20DE8ACE-99A3-47E4-A112-11C9FF063BDA}" destId="{724DD83A-60E1-45D6-80EF-3BD02C4330A9}" srcOrd="0" destOrd="0" presId="urn:microsoft.com/office/officeart/2005/8/layout/orgChart1"/>
    <dgm:cxn modelId="{62C6C833-A7E8-45CE-AE3D-1AFB65335A4D}" type="presParOf" srcId="{724DD83A-60E1-45D6-80EF-3BD02C4330A9}" destId="{F677F1BE-163A-4C59-A638-75A3C0888913}" srcOrd="0" destOrd="0" presId="urn:microsoft.com/office/officeart/2005/8/layout/orgChart1"/>
    <dgm:cxn modelId="{7E7F05B2-0E47-4251-9A8D-C956BE7B6309}" type="presParOf" srcId="{724DD83A-60E1-45D6-80EF-3BD02C4330A9}" destId="{38AAB2BF-040F-4B78-9AC0-1583411622AB}" srcOrd="1" destOrd="0" presId="urn:microsoft.com/office/officeart/2005/8/layout/orgChart1"/>
    <dgm:cxn modelId="{F9D18E46-D66E-4966-84E7-E38504107200}" type="presParOf" srcId="{20DE8ACE-99A3-47E4-A112-11C9FF063BDA}" destId="{752C299F-F864-4C28-A4A2-B7F8B9BBD91A}" srcOrd="1" destOrd="0" presId="urn:microsoft.com/office/officeart/2005/8/layout/orgChart1"/>
    <dgm:cxn modelId="{F5B28307-B040-47C5-8C62-E707E0FFEB1A}" type="presParOf" srcId="{20DE8ACE-99A3-47E4-A112-11C9FF063BDA}" destId="{10572EC4-BCA5-4C9C-977F-731CEA6C6DA8}" srcOrd="2" destOrd="0" presId="urn:microsoft.com/office/officeart/2005/8/layout/orgChart1"/>
    <dgm:cxn modelId="{77C35030-10AC-4AF9-AA36-16713B956EC1}" type="presParOf" srcId="{D020B5E9-0296-4FBE-A047-CE564983085F}" destId="{BB70F04C-44FF-4B92-9E4D-6413121FD004}" srcOrd="2" destOrd="0" presId="urn:microsoft.com/office/officeart/2005/8/layout/orgChart1"/>
    <dgm:cxn modelId="{97E26120-571C-436A-AC1E-0FB7B649C91A}" type="presParOf" srcId="{D020B5E9-0296-4FBE-A047-CE564983085F}" destId="{190295A2-CCF9-442C-A90E-502D044DDCCD}" srcOrd="3" destOrd="0" presId="urn:microsoft.com/office/officeart/2005/8/layout/orgChart1"/>
    <dgm:cxn modelId="{50EA13A5-FF72-47C3-82D0-5EDBB0F3D8A6}" type="presParOf" srcId="{190295A2-CCF9-442C-A90E-502D044DDCCD}" destId="{14738361-39C8-4AE6-8438-2939A58D1F1A}" srcOrd="0" destOrd="0" presId="urn:microsoft.com/office/officeart/2005/8/layout/orgChart1"/>
    <dgm:cxn modelId="{AD234334-8B10-4123-84CF-3AEA5FCD0F06}" type="presParOf" srcId="{14738361-39C8-4AE6-8438-2939A58D1F1A}" destId="{1C9573B9-BF52-4874-B780-ED41CC0457CA}" srcOrd="0" destOrd="0" presId="urn:microsoft.com/office/officeart/2005/8/layout/orgChart1"/>
    <dgm:cxn modelId="{7C3D352D-8318-4284-93B0-8C72DDA3D276}" type="presParOf" srcId="{14738361-39C8-4AE6-8438-2939A58D1F1A}" destId="{E6B02D37-28A7-43AA-923B-7FC5E9B5956C}" srcOrd="1" destOrd="0" presId="urn:microsoft.com/office/officeart/2005/8/layout/orgChart1"/>
    <dgm:cxn modelId="{D5B7DF34-1D55-4A65-8CD7-A811F587ACD4}" type="presParOf" srcId="{190295A2-CCF9-442C-A90E-502D044DDCCD}" destId="{4BBEDF21-BA97-4A26-BE16-0C255125CC79}" srcOrd="1" destOrd="0" presId="urn:microsoft.com/office/officeart/2005/8/layout/orgChart1"/>
    <dgm:cxn modelId="{901E82FF-FF82-4840-9205-1505A3276897}" type="presParOf" srcId="{190295A2-CCF9-442C-A90E-502D044DDCCD}" destId="{C7FED106-8745-4074-8409-624268190CEF}" srcOrd="2" destOrd="0" presId="urn:microsoft.com/office/officeart/2005/8/layout/orgChart1"/>
    <dgm:cxn modelId="{2EAF63B1-43C9-4287-A6B8-E82F335E13B9}" type="presParOf" srcId="{3C22C031-97B6-44E1-AE23-A785A594011B}" destId="{0BA8649F-7244-4DBD-AA11-7EBF0C456634}" srcOrd="2" destOrd="0" presId="urn:microsoft.com/office/officeart/2005/8/layout/orgChart1"/>
    <dgm:cxn modelId="{77731BBE-0E3C-430A-8E28-F894083526E7}" type="presParOf" srcId="{1989B8B8-85F2-4C74-807A-1ED249CD7513}" destId="{F9935C38-6C35-4F6D-A132-3B08CEFA4176}" srcOrd="8" destOrd="0" presId="urn:microsoft.com/office/officeart/2005/8/layout/orgChart1"/>
    <dgm:cxn modelId="{9971AB45-58B7-48A9-9610-E2DDB4E09C28}" type="presParOf" srcId="{1989B8B8-85F2-4C74-807A-1ED249CD7513}" destId="{60F565E9-7873-434E-81E2-B08C92414295}" srcOrd="9" destOrd="0" presId="urn:microsoft.com/office/officeart/2005/8/layout/orgChart1"/>
    <dgm:cxn modelId="{A119FAC6-DD69-42D8-8609-F0EFD5AA870E}" type="presParOf" srcId="{60F565E9-7873-434E-81E2-B08C92414295}" destId="{E2C7608E-5B78-422E-AC97-D981E6E4B157}" srcOrd="0" destOrd="0" presId="urn:microsoft.com/office/officeart/2005/8/layout/orgChart1"/>
    <dgm:cxn modelId="{51F2C56A-C31E-4205-B793-1BD4F67147DC}" type="presParOf" srcId="{E2C7608E-5B78-422E-AC97-D981E6E4B157}" destId="{C0AB24B4-318D-4941-B309-9ABF3FB8A97A}" srcOrd="0" destOrd="0" presId="urn:microsoft.com/office/officeart/2005/8/layout/orgChart1"/>
    <dgm:cxn modelId="{A09D8966-A245-4B84-B181-C2481203BD0F}" type="presParOf" srcId="{E2C7608E-5B78-422E-AC97-D981E6E4B157}" destId="{DF865850-6444-4C84-91FB-05C64CB6F9FB}" srcOrd="1" destOrd="0" presId="urn:microsoft.com/office/officeart/2005/8/layout/orgChart1"/>
    <dgm:cxn modelId="{1EEDF569-E89B-440D-8019-E4CA3EA974E0}" type="presParOf" srcId="{60F565E9-7873-434E-81E2-B08C92414295}" destId="{ABED61EE-91CA-409D-A339-8BF92B62C5BE}" srcOrd="1" destOrd="0" presId="urn:microsoft.com/office/officeart/2005/8/layout/orgChart1"/>
    <dgm:cxn modelId="{BFE50578-6F5C-4528-BEDA-08B6AE9D7DAD}" type="presParOf" srcId="{ABED61EE-91CA-409D-A339-8BF92B62C5BE}" destId="{2051C3F4-9D40-4532-A1A1-2FD3FC5B0E73}" srcOrd="0" destOrd="0" presId="urn:microsoft.com/office/officeart/2005/8/layout/orgChart1"/>
    <dgm:cxn modelId="{F18ED3CD-B741-4BF4-87CE-C8625FCB90F3}" type="presParOf" srcId="{ABED61EE-91CA-409D-A339-8BF92B62C5BE}" destId="{746C83B6-D825-486A-8725-2AA92426DBDD}" srcOrd="1" destOrd="0" presId="urn:microsoft.com/office/officeart/2005/8/layout/orgChart1"/>
    <dgm:cxn modelId="{384FE22E-4E05-431F-827E-25ED7235DB86}" type="presParOf" srcId="{746C83B6-D825-486A-8725-2AA92426DBDD}" destId="{A90E9817-CF4C-45A3-8DF9-67A1516E67BA}" srcOrd="0" destOrd="0" presId="urn:microsoft.com/office/officeart/2005/8/layout/orgChart1"/>
    <dgm:cxn modelId="{FE0D86B0-2B49-4DAD-B323-51C6EEA45D60}" type="presParOf" srcId="{A90E9817-CF4C-45A3-8DF9-67A1516E67BA}" destId="{E7FC93D7-44A1-48A6-B19F-4FE3213B00C3}" srcOrd="0" destOrd="0" presId="urn:microsoft.com/office/officeart/2005/8/layout/orgChart1"/>
    <dgm:cxn modelId="{68AFB6DE-0952-4319-AA47-18E70EFEAC79}" type="presParOf" srcId="{A90E9817-CF4C-45A3-8DF9-67A1516E67BA}" destId="{E4B41728-D74E-468A-AAC3-4DF323767BBD}" srcOrd="1" destOrd="0" presId="urn:microsoft.com/office/officeart/2005/8/layout/orgChart1"/>
    <dgm:cxn modelId="{E4A6D425-6474-4741-A811-B9D9BBCD9AAC}" type="presParOf" srcId="{746C83B6-D825-486A-8725-2AA92426DBDD}" destId="{60091601-77C3-4872-955F-F3749C37D382}" srcOrd="1" destOrd="0" presId="urn:microsoft.com/office/officeart/2005/8/layout/orgChart1"/>
    <dgm:cxn modelId="{8517D9D7-4D00-4B32-B311-A7306DD90F8A}" type="presParOf" srcId="{746C83B6-D825-486A-8725-2AA92426DBDD}" destId="{CCA26F62-D845-4397-A362-DB19B16B1D4D}" srcOrd="2" destOrd="0" presId="urn:microsoft.com/office/officeart/2005/8/layout/orgChart1"/>
    <dgm:cxn modelId="{E3B31C59-CB15-4E95-8EED-ECB777E99529}" type="presParOf" srcId="{ABED61EE-91CA-409D-A339-8BF92B62C5BE}" destId="{13B899F7-E6D2-4B15-9201-1398244DC953}" srcOrd="2" destOrd="0" presId="urn:microsoft.com/office/officeart/2005/8/layout/orgChart1"/>
    <dgm:cxn modelId="{15917889-A030-4630-81B8-3DF69F0A7D19}" type="presParOf" srcId="{ABED61EE-91CA-409D-A339-8BF92B62C5BE}" destId="{E2D528C9-9B55-4D56-AA61-EA9B7719F5C4}" srcOrd="3" destOrd="0" presId="urn:microsoft.com/office/officeart/2005/8/layout/orgChart1"/>
    <dgm:cxn modelId="{05A4F2C6-683C-451E-B620-AF18446D7FB2}" type="presParOf" srcId="{E2D528C9-9B55-4D56-AA61-EA9B7719F5C4}" destId="{EA806ADF-3F51-4E63-BF8F-AB5C8E573A58}" srcOrd="0" destOrd="0" presId="urn:microsoft.com/office/officeart/2005/8/layout/orgChart1"/>
    <dgm:cxn modelId="{37AFC79C-1B11-41A4-A30F-A992DAB73E60}" type="presParOf" srcId="{EA806ADF-3F51-4E63-BF8F-AB5C8E573A58}" destId="{D2C3FA6F-ABA3-4781-8777-918CB16FA77C}" srcOrd="0" destOrd="0" presId="urn:microsoft.com/office/officeart/2005/8/layout/orgChart1"/>
    <dgm:cxn modelId="{022AE999-0960-4B15-B6AE-00A367657919}" type="presParOf" srcId="{EA806ADF-3F51-4E63-BF8F-AB5C8E573A58}" destId="{BCC044CB-96F8-4E9C-8E55-74851896F6B3}" srcOrd="1" destOrd="0" presId="urn:microsoft.com/office/officeart/2005/8/layout/orgChart1"/>
    <dgm:cxn modelId="{C93559E5-A986-4BEE-B916-E30C8204989F}" type="presParOf" srcId="{E2D528C9-9B55-4D56-AA61-EA9B7719F5C4}" destId="{1CA9C54E-5040-442F-A68E-6B682A0C2EB7}" srcOrd="1" destOrd="0" presId="urn:microsoft.com/office/officeart/2005/8/layout/orgChart1"/>
    <dgm:cxn modelId="{852627FB-D125-4F3A-982E-D96244B4719E}" type="presParOf" srcId="{E2D528C9-9B55-4D56-AA61-EA9B7719F5C4}" destId="{B1363256-340E-4778-9958-5E5AC36A9331}" srcOrd="2" destOrd="0" presId="urn:microsoft.com/office/officeart/2005/8/layout/orgChart1"/>
    <dgm:cxn modelId="{2F314A20-E5E9-4AD6-B09E-84B10F761790}" type="presParOf" srcId="{60F565E9-7873-434E-81E2-B08C92414295}" destId="{48EA5EF6-712A-416D-B2B5-D5EAD8042DDE}" srcOrd="2" destOrd="0" presId="urn:microsoft.com/office/officeart/2005/8/layout/orgChart1"/>
    <dgm:cxn modelId="{3AACA57F-3258-49CD-A945-242F8F3B2BF2}" type="presParOf" srcId="{1989B8B8-85F2-4C74-807A-1ED249CD7513}" destId="{B8230105-2F22-40E0-B4DD-5924681C0930}" srcOrd="10" destOrd="0" presId="urn:microsoft.com/office/officeart/2005/8/layout/orgChart1"/>
    <dgm:cxn modelId="{666DFF6F-7A02-4B5B-A8B1-EF73A24B4289}" type="presParOf" srcId="{1989B8B8-85F2-4C74-807A-1ED249CD7513}" destId="{76D14850-69D1-4701-BE8F-D1553640FD45}" srcOrd="11" destOrd="0" presId="urn:microsoft.com/office/officeart/2005/8/layout/orgChart1"/>
    <dgm:cxn modelId="{D68E386A-6F7B-499B-843C-47169E3DF0C3}" type="presParOf" srcId="{76D14850-69D1-4701-BE8F-D1553640FD45}" destId="{1715EA89-6A66-4FEA-86A2-19B72189D6B6}" srcOrd="0" destOrd="0" presId="urn:microsoft.com/office/officeart/2005/8/layout/orgChart1"/>
    <dgm:cxn modelId="{1367DCDD-52BE-4723-A66D-7A2DD9661A2A}" type="presParOf" srcId="{1715EA89-6A66-4FEA-86A2-19B72189D6B6}" destId="{2C092D13-CFDB-45CF-9C0E-31FA215DD005}" srcOrd="0" destOrd="0" presId="urn:microsoft.com/office/officeart/2005/8/layout/orgChart1"/>
    <dgm:cxn modelId="{594D38AF-8FC1-4E9D-8354-70D477995698}" type="presParOf" srcId="{1715EA89-6A66-4FEA-86A2-19B72189D6B6}" destId="{B8FDA4B8-F71C-4C6B-89C3-8308823623FC}" srcOrd="1" destOrd="0" presId="urn:microsoft.com/office/officeart/2005/8/layout/orgChart1"/>
    <dgm:cxn modelId="{9D9C3762-F9EB-47D5-A5B7-DA31D9B73D4D}" type="presParOf" srcId="{76D14850-69D1-4701-BE8F-D1553640FD45}" destId="{E53A7FB7-5D8A-4044-B3F5-0A895B5775EB}" srcOrd="1" destOrd="0" presId="urn:microsoft.com/office/officeart/2005/8/layout/orgChart1"/>
    <dgm:cxn modelId="{742232C3-C680-462A-AF66-4A045EE5C700}" type="presParOf" srcId="{E53A7FB7-5D8A-4044-B3F5-0A895B5775EB}" destId="{CE092086-23A6-45FC-899E-CBE47C488BA3}" srcOrd="0" destOrd="0" presId="urn:microsoft.com/office/officeart/2005/8/layout/orgChart1"/>
    <dgm:cxn modelId="{0DE5D4AF-6F05-4F85-A7A8-8231B7292E1A}" type="presParOf" srcId="{E53A7FB7-5D8A-4044-B3F5-0A895B5775EB}" destId="{1F950A15-9335-45D2-84A2-04C09D8722E7}" srcOrd="1" destOrd="0" presId="urn:microsoft.com/office/officeart/2005/8/layout/orgChart1"/>
    <dgm:cxn modelId="{E7000222-D286-46AE-8223-50090A525C06}" type="presParOf" srcId="{1F950A15-9335-45D2-84A2-04C09D8722E7}" destId="{6BFBFB6E-A8FF-43EA-B2A2-5B7B8204604D}" srcOrd="0" destOrd="0" presId="urn:microsoft.com/office/officeart/2005/8/layout/orgChart1"/>
    <dgm:cxn modelId="{74A76CB7-5FB0-4C6F-91CB-CBBEE85215A2}" type="presParOf" srcId="{6BFBFB6E-A8FF-43EA-B2A2-5B7B8204604D}" destId="{F288C052-761F-40B0-B77E-4921673E984C}" srcOrd="0" destOrd="0" presId="urn:microsoft.com/office/officeart/2005/8/layout/orgChart1"/>
    <dgm:cxn modelId="{50AEB84B-25B1-4C02-8B71-ADE4AF440923}" type="presParOf" srcId="{6BFBFB6E-A8FF-43EA-B2A2-5B7B8204604D}" destId="{AF873495-617B-45F9-9D86-742D9B4F4356}" srcOrd="1" destOrd="0" presId="urn:microsoft.com/office/officeart/2005/8/layout/orgChart1"/>
    <dgm:cxn modelId="{DB30921E-BD7A-4B65-A315-218B263D8257}" type="presParOf" srcId="{1F950A15-9335-45D2-84A2-04C09D8722E7}" destId="{1E4EB035-04C0-4A83-9203-2C6FEFAE46C8}" srcOrd="1" destOrd="0" presId="urn:microsoft.com/office/officeart/2005/8/layout/orgChart1"/>
    <dgm:cxn modelId="{3243E608-8583-4A6A-B827-BAD2DC5AA573}" type="presParOf" srcId="{1F950A15-9335-45D2-84A2-04C09D8722E7}" destId="{0F06E600-E752-46A7-A37B-6F726BBBC812}" srcOrd="2" destOrd="0" presId="urn:microsoft.com/office/officeart/2005/8/layout/orgChart1"/>
    <dgm:cxn modelId="{BD33F287-C22A-43FB-ADF8-432A7A71800D}" type="presParOf" srcId="{E53A7FB7-5D8A-4044-B3F5-0A895B5775EB}" destId="{12A4D0D9-35F7-45EC-A543-B9CB7BF4B46C}" srcOrd="2" destOrd="0" presId="urn:microsoft.com/office/officeart/2005/8/layout/orgChart1"/>
    <dgm:cxn modelId="{1662FBD0-4804-4714-8E6C-F5C4D4306073}" type="presParOf" srcId="{E53A7FB7-5D8A-4044-B3F5-0A895B5775EB}" destId="{71B0A7F5-9593-4968-9675-AB8CE2137ED7}" srcOrd="3" destOrd="0" presId="urn:microsoft.com/office/officeart/2005/8/layout/orgChart1"/>
    <dgm:cxn modelId="{F6DFAD0D-FBC2-405A-B6A4-102733D2DC49}" type="presParOf" srcId="{71B0A7F5-9593-4968-9675-AB8CE2137ED7}" destId="{E6734E4B-F9AC-42C9-B1AE-D4B842A24883}" srcOrd="0" destOrd="0" presId="urn:microsoft.com/office/officeart/2005/8/layout/orgChart1"/>
    <dgm:cxn modelId="{072017F8-0071-460F-97B4-35D7D70C8577}" type="presParOf" srcId="{E6734E4B-F9AC-42C9-B1AE-D4B842A24883}" destId="{9E3D8191-25F7-4AC3-9E22-8F1DDC920C39}" srcOrd="0" destOrd="0" presId="urn:microsoft.com/office/officeart/2005/8/layout/orgChart1"/>
    <dgm:cxn modelId="{93243C6C-459D-4EE4-8273-4FD7012CBE1E}" type="presParOf" srcId="{E6734E4B-F9AC-42C9-B1AE-D4B842A24883}" destId="{019F9298-307D-480D-A57A-DD927788C1B2}" srcOrd="1" destOrd="0" presId="urn:microsoft.com/office/officeart/2005/8/layout/orgChart1"/>
    <dgm:cxn modelId="{27FBE340-499F-453E-B6A8-D58891FFE575}" type="presParOf" srcId="{71B0A7F5-9593-4968-9675-AB8CE2137ED7}" destId="{744FCBE0-2221-4505-88FE-4E1601480A2A}" srcOrd="1" destOrd="0" presId="urn:microsoft.com/office/officeart/2005/8/layout/orgChart1"/>
    <dgm:cxn modelId="{4B0B795F-3327-4EE4-A458-2CDD7B80868A}" type="presParOf" srcId="{71B0A7F5-9593-4968-9675-AB8CE2137ED7}" destId="{99EA2056-10A1-499F-BDF1-094C468F49AA}" srcOrd="2" destOrd="0" presId="urn:microsoft.com/office/officeart/2005/8/layout/orgChart1"/>
    <dgm:cxn modelId="{AEE9B386-2AAD-499A-8662-4037E6F7F32D}" type="presParOf" srcId="{E53A7FB7-5D8A-4044-B3F5-0A895B5775EB}" destId="{0944C44D-F8A2-4010-A9CD-FCC042C70FF5}" srcOrd="4" destOrd="0" presId="urn:microsoft.com/office/officeart/2005/8/layout/orgChart1"/>
    <dgm:cxn modelId="{2D47FF2B-CA42-4091-BE48-B4A311FA42E2}" type="presParOf" srcId="{E53A7FB7-5D8A-4044-B3F5-0A895B5775EB}" destId="{8341A6CB-91AE-4DC0-9415-581299EA885A}" srcOrd="5" destOrd="0" presId="urn:microsoft.com/office/officeart/2005/8/layout/orgChart1"/>
    <dgm:cxn modelId="{C695156A-9110-4318-A677-E0960AB3C937}" type="presParOf" srcId="{8341A6CB-91AE-4DC0-9415-581299EA885A}" destId="{D9C8D338-2394-49C5-9004-40B5C31FEB61}" srcOrd="0" destOrd="0" presId="urn:microsoft.com/office/officeart/2005/8/layout/orgChart1"/>
    <dgm:cxn modelId="{EB109781-6C09-4292-8743-BB2A446BE73D}" type="presParOf" srcId="{D9C8D338-2394-49C5-9004-40B5C31FEB61}" destId="{C0821126-79EC-458A-92E1-9313E2A301FD}" srcOrd="0" destOrd="0" presId="urn:microsoft.com/office/officeart/2005/8/layout/orgChart1"/>
    <dgm:cxn modelId="{7D0BFDEE-E542-4BA7-AB7B-A6B5070083DC}" type="presParOf" srcId="{D9C8D338-2394-49C5-9004-40B5C31FEB61}" destId="{EBCB5146-6AD5-4AD5-8B7D-B255AC56C465}" srcOrd="1" destOrd="0" presId="urn:microsoft.com/office/officeart/2005/8/layout/orgChart1"/>
    <dgm:cxn modelId="{ECC090BA-D1FA-4583-9A19-EAC6D6631D9D}" type="presParOf" srcId="{8341A6CB-91AE-4DC0-9415-581299EA885A}" destId="{2FBB9946-6449-42D8-B128-94E31F2AD5FC}" srcOrd="1" destOrd="0" presId="urn:microsoft.com/office/officeart/2005/8/layout/orgChart1"/>
    <dgm:cxn modelId="{5F6442B9-14A2-4090-966B-D15E53500DB2}" type="presParOf" srcId="{8341A6CB-91AE-4DC0-9415-581299EA885A}" destId="{5364135C-F38F-4C1A-8B82-AE719048DE03}" srcOrd="2" destOrd="0" presId="urn:microsoft.com/office/officeart/2005/8/layout/orgChart1"/>
    <dgm:cxn modelId="{C0BC906E-62CB-48ED-A69F-70C5CF165D24}" type="presParOf" srcId="{76D14850-69D1-4701-BE8F-D1553640FD45}" destId="{36592D14-78F0-439E-85EC-F03AB70141CA}" srcOrd="2" destOrd="0" presId="urn:microsoft.com/office/officeart/2005/8/layout/orgChart1"/>
    <dgm:cxn modelId="{DF786148-602E-45E8-A80A-FCE73609C06E}" type="presParOf" srcId="{1989B8B8-85F2-4C74-807A-1ED249CD7513}" destId="{8C42FFDC-780D-4EA5-B3B1-6C1D63EE26FD}" srcOrd="12" destOrd="0" presId="urn:microsoft.com/office/officeart/2005/8/layout/orgChart1"/>
    <dgm:cxn modelId="{73AD9CD7-4552-498E-973D-CFF9A043F866}" type="presParOf" srcId="{1989B8B8-85F2-4C74-807A-1ED249CD7513}" destId="{2AD3B14D-7B8B-4513-9170-984259589DB6}" srcOrd="13" destOrd="0" presId="urn:microsoft.com/office/officeart/2005/8/layout/orgChart1"/>
    <dgm:cxn modelId="{6375F216-0679-4E87-B370-15A87FD2BED2}" type="presParOf" srcId="{2AD3B14D-7B8B-4513-9170-984259589DB6}" destId="{B90C93FA-6841-4ACE-8072-9738168A9967}" srcOrd="0" destOrd="0" presId="urn:microsoft.com/office/officeart/2005/8/layout/orgChart1"/>
    <dgm:cxn modelId="{BD9FA768-0849-4CC9-A79B-655B38BD75C8}" type="presParOf" srcId="{B90C93FA-6841-4ACE-8072-9738168A9967}" destId="{2A465A27-0E3B-4466-96D3-F486903BC39E}" srcOrd="0" destOrd="0" presId="urn:microsoft.com/office/officeart/2005/8/layout/orgChart1"/>
    <dgm:cxn modelId="{D2E92407-66F9-4373-AFAF-97DAFB83D073}" type="presParOf" srcId="{B90C93FA-6841-4ACE-8072-9738168A9967}" destId="{3562DC6B-0114-47C8-A227-BA25201C997B}" srcOrd="1" destOrd="0" presId="urn:microsoft.com/office/officeart/2005/8/layout/orgChart1"/>
    <dgm:cxn modelId="{C9D04375-8CCB-4EC7-8243-712C7FE7C526}" type="presParOf" srcId="{2AD3B14D-7B8B-4513-9170-984259589DB6}" destId="{C084CA89-1AD3-4E3F-AA97-CAA27B4A631A}" srcOrd="1" destOrd="0" presId="urn:microsoft.com/office/officeart/2005/8/layout/orgChart1"/>
    <dgm:cxn modelId="{4F1DC412-3709-444C-ADD1-1C7C01063897}" type="presParOf" srcId="{C084CA89-1AD3-4E3F-AA97-CAA27B4A631A}" destId="{6C4242EE-585D-451F-BC6F-DC039AEC1738}" srcOrd="0" destOrd="0" presId="urn:microsoft.com/office/officeart/2005/8/layout/orgChart1"/>
    <dgm:cxn modelId="{3C2E5A4F-7AA7-4B92-B1C8-C121BD53EA5F}" type="presParOf" srcId="{C084CA89-1AD3-4E3F-AA97-CAA27B4A631A}" destId="{ECF88D35-D470-49AF-973B-C0638FFFA744}" srcOrd="1" destOrd="0" presId="urn:microsoft.com/office/officeart/2005/8/layout/orgChart1"/>
    <dgm:cxn modelId="{BD9050D8-58A5-4FF7-A8F7-BED71D7A616B}" type="presParOf" srcId="{ECF88D35-D470-49AF-973B-C0638FFFA744}" destId="{48851A38-6EC8-43B5-96DC-AFB78B575668}" srcOrd="0" destOrd="0" presId="urn:microsoft.com/office/officeart/2005/8/layout/orgChart1"/>
    <dgm:cxn modelId="{B6F9CB61-608C-4153-ABD2-352BA97E54D8}" type="presParOf" srcId="{48851A38-6EC8-43B5-96DC-AFB78B575668}" destId="{8922669B-4C60-44CF-A76C-56BCA2FF14DA}" srcOrd="0" destOrd="0" presId="urn:microsoft.com/office/officeart/2005/8/layout/orgChart1"/>
    <dgm:cxn modelId="{49ADD1F6-FD0B-451F-8291-D8EFABE2216B}" type="presParOf" srcId="{48851A38-6EC8-43B5-96DC-AFB78B575668}" destId="{08139C08-ED4F-4682-9D31-63A8DEE4F74B}" srcOrd="1" destOrd="0" presId="urn:microsoft.com/office/officeart/2005/8/layout/orgChart1"/>
    <dgm:cxn modelId="{ED550C77-C0CD-45A6-B330-058A4A4BB6CF}" type="presParOf" srcId="{ECF88D35-D470-49AF-973B-C0638FFFA744}" destId="{F8C13FC2-A929-4B62-A5B2-D1C3133718B5}" srcOrd="1" destOrd="0" presId="urn:microsoft.com/office/officeart/2005/8/layout/orgChart1"/>
    <dgm:cxn modelId="{5FC2C371-7488-4667-B437-06285F67D5C0}" type="presParOf" srcId="{ECF88D35-D470-49AF-973B-C0638FFFA744}" destId="{760AF1D3-2584-45B2-8152-24DCD737269B}" srcOrd="2" destOrd="0" presId="urn:microsoft.com/office/officeart/2005/8/layout/orgChart1"/>
    <dgm:cxn modelId="{0322F508-38AF-40B4-A7A3-36F2C99D9005}" type="presParOf" srcId="{C084CA89-1AD3-4E3F-AA97-CAA27B4A631A}" destId="{ABE8B083-6910-4748-91C7-459574501037}" srcOrd="2" destOrd="0" presId="urn:microsoft.com/office/officeart/2005/8/layout/orgChart1"/>
    <dgm:cxn modelId="{12E7EEF5-27D5-4F8A-8478-46AD018F5CBC}" type="presParOf" srcId="{C084CA89-1AD3-4E3F-AA97-CAA27B4A631A}" destId="{D1C60011-8B93-4C9A-8AB5-ABC8AE158AEC}" srcOrd="3" destOrd="0" presId="urn:microsoft.com/office/officeart/2005/8/layout/orgChart1"/>
    <dgm:cxn modelId="{65AD4D4C-679D-4216-9E60-B9BDCE62FE73}" type="presParOf" srcId="{D1C60011-8B93-4C9A-8AB5-ABC8AE158AEC}" destId="{583D15BF-EE9C-4D53-8A80-4CEB58E2F5DE}" srcOrd="0" destOrd="0" presId="urn:microsoft.com/office/officeart/2005/8/layout/orgChart1"/>
    <dgm:cxn modelId="{737825E2-1EC2-431A-B7F6-AE62BC0F1288}" type="presParOf" srcId="{583D15BF-EE9C-4D53-8A80-4CEB58E2F5DE}" destId="{1DD78829-DD0C-4122-832E-D57D6DE9668D}" srcOrd="0" destOrd="0" presId="urn:microsoft.com/office/officeart/2005/8/layout/orgChart1"/>
    <dgm:cxn modelId="{83CB2B16-BF39-41F8-A1C3-8C1075C1FE11}" type="presParOf" srcId="{583D15BF-EE9C-4D53-8A80-4CEB58E2F5DE}" destId="{0A5BB900-DBF1-42D1-A053-4FD886D425F9}" srcOrd="1" destOrd="0" presId="urn:microsoft.com/office/officeart/2005/8/layout/orgChart1"/>
    <dgm:cxn modelId="{2464AD95-C612-4DC2-853C-ED5186A660FB}" type="presParOf" srcId="{D1C60011-8B93-4C9A-8AB5-ABC8AE158AEC}" destId="{7B3C97C5-6799-4D7A-A954-D4C7D204E284}" srcOrd="1" destOrd="0" presId="urn:microsoft.com/office/officeart/2005/8/layout/orgChart1"/>
    <dgm:cxn modelId="{6E5FA166-D365-4679-AF75-337C2718E831}" type="presParOf" srcId="{D1C60011-8B93-4C9A-8AB5-ABC8AE158AEC}" destId="{9EEDE467-C8E8-411B-B52A-079CFBE56FC1}" srcOrd="2" destOrd="0" presId="urn:microsoft.com/office/officeart/2005/8/layout/orgChart1"/>
    <dgm:cxn modelId="{028DE677-F584-4EEB-BC59-9C88AE0F019F}" type="presParOf" srcId="{C084CA89-1AD3-4E3F-AA97-CAA27B4A631A}" destId="{21B8D170-35C7-4AA8-A085-C9AC347A82F4}" srcOrd="4" destOrd="0" presId="urn:microsoft.com/office/officeart/2005/8/layout/orgChart1"/>
    <dgm:cxn modelId="{29F1D156-73F3-4ADC-B695-4F5E35A12496}" type="presParOf" srcId="{C084CA89-1AD3-4E3F-AA97-CAA27B4A631A}" destId="{A2639BD5-D100-4CB1-AD19-3D015B1C68E3}" srcOrd="5" destOrd="0" presId="urn:microsoft.com/office/officeart/2005/8/layout/orgChart1"/>
    <dgm:cxn modelId="{2B6BCC82-E4E8-410E-9625-7CCDF45E4517}" type="presParOf" srcId="{A2639BD5-D100-4CB1-AD19-3D015B1C68E3}" destId="{442B9A70-DEB1-4F26-9395-8608089F7872}" srcOrd="0" destOrd="0" presId="urn:microsoft.com/office/officeart/2005/8/layout/orgChart1"/>
    <dgm:cxn modelId="{164E76BF-BA6F-4161-8810-76A5F946A3D8}" type="presParOf" srcId="{442B9A70-DEB1-4F26-9395-8608089F7872}" destId="{A13D2E80-5440-4DCB-B73E-9B7DB219B71A}" srcOrd="0" destOrd="0" presId="urn:microsoft.com/office/officeart/2005/8/layout/orgChart1"/>
    <dgm:cxn modelId="{B1E276A7-C7D8-4177-88ED-AA46F35B33A6}" type="presParOf" srcId="{442B9A70-DEB1-4F26-9395-8608089F7872}" destId="{7D387B2F-D869-4DC2-AECB-0BAD3BA364E8}" srcOrd="1" destOrd="0" presId="urn:microsoft.com/office/officeart/2005/8/layout/orgChart1"/>
    <dgm:cxn modelId="{7B95158E-BEB3-4B23-8D47-C3D402F87BF0}" type="presParOf" srcId="{A2639BD5-D100-4CB1-AD19-3D015B1C68E3}" destId="{9AECD0D0-28D9-4C2A-B8D8-6520A3463470}" srcOrd="1" destOrd="0" presId="urn:microsoft.com/office/officeart/2005/8/layout/orgChart1"/>
    <dgm:cxn modelId="{D6EDE7F3-16CB-4FD3-892E-12DEE3C097C7}" type="presParOf" srcId="{A2639BD5-D100-4CB1-AD19-3D015B1C68E3}" destId="{86493CAF-0CF3-4FA5-B548-6FADF074A26B}" srcOrd="2" destOrd="0" presId="urn:microsoft.com/office/officeart/2005/8/layout/orgChart1"/>
    <dgm:cxn modelId="{AD8D70FF-5B78-4419-9DC6-903600412E0C}" type="presParOf" srcId="{2AD3B14D-7B8B-4513-9170-984259589DB6}" destId="{BBE1DB3A-BE99-4232-9675-5187DAA135DE}" srcOrd="2" destOrd="0" presId="urn:microsoft.com/office/officeart/2005/8/layout/orgChart1"/>
    <dgm:cxn modelId="{163C16B8-1743-44E7-B0CD-330CEE5A2288}" type="presParOf" srcId="{1989B8B8-85F2-4C74-807A-1ED249CD7513}" destId="{6B09E6BB-99B2-436E-82F2-7001F1B65D35}" srcOrd="14" destOrd="0" presId="urn:microsoft.com/office/officeart/2005/8/layout/orgChart1"/>
    <dgm:cxn modelId="{C1FAD45C-906D-47B3-9EF8-AB68582FA866}" type="presParOf" srcId="{1989B8B8-85F2-4C74-807A-1ED249CD7513}" destId="{CA55610B-5338-4C0E-98E0-02080F9D484D}" srcOrd="15" destOrd="0" presId="urn:microsoft.com/office/officeart/2005/8/layout/orgChart1"/>
    <dgm:cxn modelId="{ADC19DBF-8C3B-4438-8C17-FC519C86FDF4}" type="presParOf" srcId="{CA55610B-5338-4C0E-98E0-02080F9D484D}" destId="{E0438AF8-225D-4B63-974A-9B70E0C711E2}" srcOrd="0" destOrd="0" presId="urn:microsoft.com/office/officeart/2005/8/layout/orgChart1"/>
    <dgm:cxn modelId="{D5DFB65D-8F66-4C1A-A287-D83D71CC0BBB}" type="presParOf" srcId="{E0438AF8-225D-4B63-974A-9B70E0C711E2}" destId="{D518810B-558B-4625-8262-622CECD4780C}" srcOrd="0" destOrd="0" presId="urn:microsoft.com/office/officeart/2005/8/layout/orgChart1"/>
    <dgm:cxn modelId="{26CCD661-1368-4C7A-B6E9-B6EC9029C795}" type="presParOf" srcId="{E0438AF8-225D-4B63-974A-9B70E0C711E2}" destId="{59270F35-BC84-4E9A-92EF-8329A0A2EA49}" srcOrd="1" destOrd="0" presId="urn:microsoft.com/office/officeart/2005/8/layout/orgChart1"/>
    <dgm:cxn modelId="{683DB207-D2E5-4CD1-BB3B-41A213E45CC1}" type="presParOf" srcId="{CA55610B-5338-4C0E-98E0-02080F9D484D}" destId="{6981B66C-C9AD-47F9-AC3A-45AD02419431}" srcOrd="1" destOrd="0" presId="urn:microsoft.com/office/officeart/2005/8/layout/orgChart1"/>
    <dgm:cxn modelId="{4613107C-CC39-495B-B790-C6457F15E87D}" type="presParOf" srcId="{6981B66C-C9AD-47F9-AC3A-45AD02419431}" destId="{4F5E02BD-3620-4F18-80B0-90CEFFE2F619}" srcOrd="0" destOrd="0" presId="urn:microsoft.com/office/officeart/2005/8/layout/orgChart1"/>
    <dgm:cxn modelId="{98D2A8E7-C4E7-46E4-9219-0B8CD588FAB7}" type="presParOf" srcId="{6981B66C-C9AD-47F9-AC3A-45AD02419431}" destId="{765A48AC-A875-4D1B-A90D-7DE9881130B3}" srcOrd="1" destOrd="0" presId="urn:microsoft.com/office/officeart/2005/8/layout/orgChart1"/>
    <dgm:cxn modelId="{4C6FA2E7-700C-484D-A7B1-502E60768D64}" type="presParOf" srcId="{765A48AC-A875-4D1B-A90D-7DE9881130B3}" destId="{C94B9D90-5CD7-4623-BCE9-FA38B715ED05}" srcOrd="0" destOrd="0" presId="urn:microsoft.com/office/officeart/2005/8/layout/orgChart1"/>
    <dgm:cxn modelId="{A864E59F-13C2-4390-A903-9977517F3B64}" type="presParOf" srcId="{C94B9D90-5CD7-4623-BCE9-FA38B715ED05}" destId="{00F0027A-ECA7-4ED8-B59E-91A9BB52B29E}" srcOrd="0" destOrd="0" presId="urn:microsoft.com/office/officeart/2005/8/layout/orgChart1"/>
    <dgm:cxn modelId="{5CC69130-657C-43D1-9965-7ED9CEC58BAC}" type="presParOf" srcId="{C94B9D90-5CD7-4623-BCE9-FA38B715ED05}" destId="{8DE82BF5-3C90-4E5F-A72C-FF75D0CCDBDC}" srcOrd="1" destOrd="0" presId="urn:microsoft.com/office/officeart/2005/8/layout/orgChart1"/>
    <dgm:cxn modelId="{BB25E6AE-530E-4C7E-95C6-26DA07468900}" type="presParOf" srcId="{765A48AC-A875-4D1B-A90D-7DE9881130B3}" destId="{35116F88-C4BD-419A-9341-4730FB5F3256}" srcOrd="1" destOrd="0" presId="urn:microsoft.com/office/officeart/2005/8/layout/orgChart1"/>
    <dgm:cxn modelId="{1101E877-2E7C-465F-93C9-3B392E111A76}" type="presParOf" srcId="{765A48AC-A875-4D1B-A90D-7DE9881130B3}" destId="{5E27EF4F-DC5C-4BDD-9A65-2D94115EFB07}" srcOrd="2" destOrd="0" presId="urn:microsoft.com/office/officeart/2005/8/layout/orgChart1"/>
    <dgm:cxn modelId="{DD7B5AE3-9E5F-4573-8C27-F7C93F0E43E5}" type="presParOf" srcId="{CA55610B-5338-4C0E-98E0-02080F9D484D}" destId="{CE718F83-E64F-4C4A-93BD-97A4872B8A4F}" srcOrd="2" destOrd="0" presId="urn:microsoft.com/office/officeart/2005/8/layout/orgChart1"/>
    <dgm:cxn modelId="{E43A81F5-046A-4DF9-B5FD-26AA10AACE0D}" type="presParOf" srcId="{1989B8B8-85F2-4C74-807A-1ED249CD7513}" destId="{5818D40C-17A8-4784-87AE-12F00476160A}" srcOrd="16" destOrd="0" presId="urn:microsoft.com/office/officeart/2005/8/layout/orgChart1"/>
    <dgm:cxn modelId="{2CCD9F75-FBAC-492E-A3D9-528B9B2D067E}" type="presParOf" srcId="{1989B8B8-85F2-4C74-807A-1ED249CD7513}" destId="{D6E2F147-5C0C-40F4-ACE9-8A5B9FE8D43D}" srcOrd="17" destOrd="0" presId="urn:microsoft.com/office/officeart/2005/8/layout/orgChart1"/>
    <dgm:cxn modelId="{B00E9DB4-3669-451F-9A79-CB1D3B7DC772}" type="presParOf" srcId="{D6E2F147-5C0C-40F4-ACE9-8A5B9FE8D43D}" destId="{6A93D5FE-8CA6-4999-A559-1B56AC93443D}" srcOrd="0" destOrd="0" presId="urn:microsoft.com/office/officeart/2005/8/layout/orgChart1"/>
    <dgm:cxn modelId="{F43F1AC5-4A51-4056-A7D7-11C14CD146FC}" type="presParOf" srcId="{6A93D5FE-8CA6-4999-A559-1B56AC93443D}" destId="{10A8F22A-66AB-4AFC-A25D-A2D684985330}" srcOrd="0" destOrd="0" presId="urn:microsoft.com/office/officeart/2005/8/layout/orgChart1"/>
    <dgm:cxn modelId="{1DE4AAD7-C4A1-492B-985E-6C0DFBCA4508}" type="presParOf" srcId="{6A93D5FE-8CA6-4999-A559-1B56AC93443D}" destId="{486F168B-5A84-4015-9B82-EF685A3A75BF}" srcOrd="1" destOrd="0" presId="urn:microsoft.com/office/officeart/2005/8/layout/orgChart1"/>
    <dgm:cxn modelId="{4B1BDD49-3B1C-414B-A895-09AA531430C5}" type="presParOf" srcId="{D6E2F147-5C0C-40F4-ACE9-8A5B9FE8D43D}" destId="{6F6AFFD7-A471-44F1-85B7-E743C97B16E7}" srcOrd="1" destOrd="0" presId="urn:microsoft.com/office/officeart/2005/8/layout/orgChart1"/>
    <dgm:cxn modelId="{D571E323-88C9-46D6-BAAE-F5A4E13CA1C0}" type="presParOf" srcId="{6F6AFFD7-A471-44F1-85B7-E743C97B16E7}" destId="{B9FB6C3A-B644-4638-B23E-B7ECB083BF58}" srcOrd="0" destOrd="0" presId="urn:microsoft.com/office/officeart/2005/8/layout/orgChart1"/>
    <dgm:cxn modelId="{89DA38C9-5CAC-42A3-935A-E3FD1788891C}" type="presParOf" srcId="{6F6AFFD7-A471-44F1-85B7-E743C97B16E7}" destId="{147BA7EC-31D8-4001-AD9F-61D8028D0071}" srcOrd="1" destOrd="0" presId="urn:microsoft.com/office/officeart/2005/8/layout/orgChart1"/>
    <dgm:cxn modelId="{117AD4D9-A71A-4F83-9B27-C2C6A76705A0}" type="presParOf" srcId="{147BA7EC-31D8-4001-AD9F-61D8028D0071}" destId="{829EFF2E-D276-48DD-A439-DEB6E5E6B0D5}" srcOrd="0" destOrd="0" presId="urn:microsoft.com/office/officeart/2005/8/layout/orgChart1"/>
    <dgm:cxn modelId="{ACF42699-E1C3-474D-866A-B4F4EAF698F2}" type="presParOf" srcId="{829EFF2E-D276-48DD-A439-DEB6E5E6B0D5}" destId="{9E68A577-B190-4BC0-BCD6-34D8C66484DB}" srcOrd="0" destOrd="0" presId="urn:microsoft.com/office/officeart/2005/8/layout/orgChart1"/>
    <dgm:cxn modelId="{00DEF31A-6FF4-4B50-8484-871A920502BA}" type="presParOf" srcId="{829EFF2E-D276-48DD-A439-DEB6E5E6B0D5}" destId="{A9BD1705-24D4-4B2A-97A2-1BA7F929DAB4}" srcOrd="1" destOrd="0" presId="urn:microsoft.com/office/officeart/2005/8/layout/orgChart1"/>
    <dgm:cxn modelId="{08FD4B2E-0C05-4783-91E1-FFE1FCBE378E}" type="presParOf" srcId="{147BA7EC-31D8-4001-AD9F-61D8028D0071}" destId="{FDC43420-7BD7-43AC-8D6B-BD06F59F14DF}" srcOrd="1" destOrd="0" presId="urn:microsoft.com/office/officeart/2005/8/layout/orgChart1"/>
    <dgm:cxn modelId="{66D251BC-4FBE-41FE-9093-B7C4E486FFFF}" type="presParOf" srcId="{147BA7EC-31D8-4001-AD9F-61D8028D0071}" destId="{F1516783-531A-4C4F-84E8-C84D65DA7F8F}" srcOrd="2" destOrd="0" presId="urn:microsoft.com/office/officeart/2005/8/layout/orgChart1"/>
    <dgm:cxn modelId="{200DEF67-7184-4DAA-8234-A62924C0D45C}" type="presParOf" srcId="{6F6AFFD7-A471-44F1-85B7-E743C97B16E7}" destId="{7F38B325-71F7-4D57-ADC4-5D125579285E}" srcOrd="2" destOrd="0" presId="urn:microsoft.com/office/officeart/2005/8/layout/orgChart1"/>
    <dgm:cxn modelId="{5A2F13C8-F114-4409-B7BB-E9CAF6BA40A0}" type="presParOf" srcId="{6F6AFFD7-A471-44F1-85B7-E743C97B16E7}" destId="{407170C3-BB55-4C60-80A5-797F49BCEC64}" srcOrd="3" destOrd="0" presId="urn:microsoft.com/office/officeart/2005/8/layout/orgChart1"/>
    <dgm:cxn modelId="{7D139C79-ADC1-48AF-B6DA-94ECE11187A5}" type="presParOf" srcId="{407170C3-BB55-4C60-80A5-797F49BCEC64}" destId="{6F671C52-BD7F-4684-BC2D-218511015486}" srcOrd="0" destOrd="0" presId="urn:microsoft.com/office/officeart/2005/8/layout/orgChart1"/>
    <dgm:cxn modelId="{58283B53-1B3A-4BDB-8A5B-C76A54A744E3}" type="presParOf" srcId="{6F671C52-BD7F-4684-BC2D-218511015486}" destId="{5B28CFE4-BA35-43F9-A685-D9A447BCA587}" srcOrd="0" destOrd="0" presId="urn:microsoft.com/office/officeart/2005/8/layout/orgChart1"/>
    <dgm:cxn modelId="{8C65076B-518F-4ABF-93E8-11B39B9DBF29}" type="presParOf" srcId="{6F671C52-BD7F-4684-BC2D-218511015486}" destId="{ABCA712C-38BB-4007-8936-026B669813C7}" srcOrd="1" destOrd="0" presId="urn:microsoft.com/office/officeart/2005/8/layout/orgChart1"/>
    <dgm:cxn modelId="{0CF24C69-CE70-4459-9FEB-2B312C05372E}" type="presParOf" srcId="{407170C3-BB55-4C60-80A5-797F49BCEC64}" destId="{6E787F41-547F-4028-9BBE-8BDF1AF855D4}" srcOrd="1" destOrd="0" presId="urn:microsoft.com/office/officeart/2005/8/layout/orgChart1"/>
    <dgm:cxn modelId="{1EA2690F-C154-48C9-8FBF-C3692C182ACE}" type="presParOf" srcId="{407170C3-BB55-4C60-80A5-797F49BCEC64}" destId="{AEF5E12B-F515-4077-BF94-3AFEA3AF90FC}" srcOrd="2" destOrd="0" presId="urn:microsoft.com/office/officeart/2005/8/layout/orgChart1"/>
    <dgm:cxn modelId="{B4D88D87-D137-48A2-8F25-2A6FBACD5926}" type="presParOf" srcId="{D6E2F147-5C0C-40F4-ACE9-8A5B9FE8D43D}" destId="{31B9E4EE-9734-4D08-BCEF-99676C4B1D63}" srcOrd="2" destOrd="0" presId="urn:microsoft.com/office/officeart/2005/8/layout/orgChart1"/>
    <dgm:cxn modelId="{4CA32F5A-B7A8-4D5A-B3B8-28F3587A914A}" type="presParOf" srcId="{1989B8B8-85F2-4C74-807A-1ED249CD7513}" destId="{A6524767-24D5-4811-BD50-EB1AD2FCFBA7}" srcOrd="18" destOrd="0" presId="urn:microsoft.com/office/officeart/2005/8/layout/orgChart1"/>
    <dgm:cxn modelId="{44495B8E-F8FE-464C-802A-FB5243B900F1}" type="presParOf" srcId="{1989B8B8-85F2-4C74-807A-1ED249CD7513}" destId="{08F9F6E3-F722-41C9-8EB5-30A850623292}" srcOrd="19" destOrd="0" presId="urn:microsoft.com/office/officeart/2005/8/layout/orgChart1"/>
    <dgm:cxn modelId="{19C27B46-353B-494E-B72F-A24E9D763087}" type="presParOf" srcId="{08F9F6E3-F722-41C9-8EB5-30A850623292}" destId="{CF718394-CB02-43C5-A56F-2DCA19938FC4}" srcOrd="0" destOrd="0" presId="urn:microsoft.com/office/officeart/2005/8/layout/orgChart1"/>
    <dgm:cxn modelId="{2752FDC2-D58C-46A2-8593-F11A3961EA3A}" type="presParOf" srcId="{CF718394-CB02-43C5-A56F-2DCA19938FC4}" destId="{F1153FD1-FCE1-40C9-8B40-C04C27C9539F}" srcOrd="0" destOrd="0" presId="urn:microsoft.com/office/officeart/2005/8/layout/orgChart1"/>
    <dgm:cxn modelId="{B19C15AE-F0AC-41A9-A12D-F5785A947D44}" type="presParOf" srcId="{CF718394-CB02-43C5-A56F-2DCA19938FC4}" destId="{5C1738C7-83E3-4D49-A9D6-6280969E8D17}" srcOrd="1" destOrd="0" presId="urn:microsoft.com/office/officeart/2005/8/layout/orgChart1"/>
    <dgm:cxn modelId="{75A06C3E-46B6-408A-9CE0-D4FC9E9D771E}" type="presParOf" srcId="{08F9F6E3-F722-41C9-8EB5-30A850623292}" destId="{BB645B2F-364F-4A5C-BEF4-2931F0A9304B}" srcOrd="1" destOrd="0" presId="urn:microsoft.com/office/officeart/2005/8/layout/orgChart1"/>
    <dgm:cxn modelId="{D186CE38-A1E7-4ED1-AA71-4207875932E9}" type="presParOf" srcId="{BB645B2F-364F-4A5C-BEF4-2931F0A9304B}" destId="{22E12A8D-A994-41B0-B07C-B0DBB96B3DBE}" srcOrd="0" destOrd="0" presId="urn:microsoft.com/office/officeart/2005/8/layout/orgChart1"/>
    <dgm:cxn modelId="{81B0ED75-61C7-4987-9E19-53399DCD6D1A}" type="presParOf" srcId="{BB645B2F-364F-4A5C-BEF4-2931F0A9304B}" destId="{BC0ACB49-2545-4614-A109-56590D3DFB7A}" srcOrd="1" destOrd="0" presId="urn:microsoft.com/office/officeart/2005/8/layout/orgChart1"/>
    <dgm:cxn modelId="{A5AB794C-8EA6-45D0-B14C-F0E81E0E41E5}" type="presParOf" srcId="{BC0ACB49-2545-4614-A109-56590D3DFB7A}" destId="{9D4721D8-2939-4E49-B019-DDE38C4FA4B3}" srcOrd="0" destOrd="0" presId="urn:microsoft.com/office/officeart/2005/8/layout/orgChart1"/>
    <dgm:cxn modelId="{6D33DD18-7259-4E99-B534-C85B88885E84}" type="presParOf" srcId="{9D4721D8-2939-4E49-B019-DDE38C4FA4B3}" destId="{0B96E241-60D1-4697-BAA8-FDB76FB8F042}" srcOrd="0" destOrd="0" presId="urn:microsoft.com/office/officeart/2005/8/layout/orgChart1"/>
    <dgm:cxn modelId="{51F45BE8-19BB-41D8-A960-291CD161007A}" type="presParOf" srcId="{9D4721D8-2939-4E49-B019-DDE38C4FA4B3}" destId="{CDF7C585-723C-4A81-9661-74555AAF3D2A}" srcOrd="1" destOrd="0" presId="urn:microsoft.com/office/officeart/2005/8/layout/orgChart1"/>
    <dgm:cxn modelId="{B1AF1148-48FF-435F-912F-85B703F7F581}" type="presParOf" srcId="{BC0ACB49-2545-4614-A109-56590D3DFB7A}" destId="{602C1519-8B72-4E46-A3D8-3B43B1DF97D7}" srcOrd="1" destOrd="0" presId="urn:microsoft.com/office/officeart/2005/8/layout/orgChart1"/>
    <dgm:cxn modelId="{6CFAFB86-2521-4AF7-8210-7F78EFFF0913}" type="presParOf" srcId="{BC0ACB49-2545-4614-A109-56590D3DFB7A}" destId="{3402962F-2A78-44D0-8644-9997977A4198}" srcOrd="2" destOrd="0" presId="urn:microsoft.com/office/officeart/2005/8/layout/orgChart1"/>
    <dgm:cxn modelId="{B60F47FB-FE23-436D-92B0-A47E94F70472}" type="presParOf" srcId="{BB645B2F-364F-4A5C-BEF4-2931F0A9304B}" destId="{0DEC9196-84F5-4478-A60D-D74447D8E416}" srcOrd="2" destOrd="0" presId="urn:microsoft.com/office/officeart/2005/8/layout/orgChart1"/>
    <dgm:cxn modelId="{0514ED8A-0DCD-4E8D-BF39-CA88A375017A}" type="presParOf" srcId="{BB645B2F-364F-4A5C-BEF4-2931F0A9304B}" destId="{C3D32803-3BA0-426A-A5EC-20FF2482C4F9}" srcOrd="3" destOrd="0" presId="urn:microsoft.com/office/officeart/2005/8/layout/orgChart1"/>
    <dgm:cxn modelId="{F84BC3FB-9453-475A-867E-F2BAC6C9DA57}" type="presParOf" srcId="{C3D32803-3BA0-426A-A5EC-20FF2482C4F9}" destId="{4D6668CD-D335-4F86-B4D6-5EB99828F3EE}" srcOrd="0" destOrd="0" presId="urn:microsoft.com/office/officeart/2005/8/layout/orgChart1"/>
    <dgm:cxn modelId="{68F879C2-A69B-4F78-88A8-3D808533B553}" type="presParOf" srcId="{4D6668CD-D335-4F86-B4D6-5EB99828F3EE}" destId="{8BFCE28B-77DE-4677-99C8-C330D2A64036}" srcOrd="0" destOrd="0" presId="urn:microsoft.com/office/officeart/2005/8/layout/orgChart1"/>
    <dgm:cxn modelId="{B213EE28-1586-46A2-9716-B822BFFFC6A7}" type="presParOf" srcId="{4D6668CD-D335-4F86-B4D6-5EB99828F3EE}" destId="{48354A55-08B9-4286-B0D0-50D8FA9DFB98}" srcOrd="1" destOrd="0" presId="urn:microsoft.com/office/officeart/2005/8/layout/orgChart1"/>
    <dgm:cxn modelId="{DC0BCB4B-A1FB-46F6-AF43-96DDCB08AA3A}" type="presParOf" srcId="{C3D32803-3BA0-426A-A5EC-20FF2482C4F9}" destId="{307C9BC3-8424-4EA4-8EA1-5378DF680691}" srcOrd="1" destOrd="0" presId="urn:microsoft.com/office/officeart/2005/8/layout/orgChart1"/>
    <dgm:cxn modelId="{7F19C0D1-0E95-4E52-9271-3C7AA56A0997}" type="presParOf" srcId="{C3D32803-3BA0-426A-A5EC-20FF2482C4F9}" destId="{4BF13261-04DB-4F9C-B4C3-EA78D40822CA}" srcOrd="2" destOrd="0" presId="urn:microsoft.com/office/officeart/2005/8/layout/orgChart1"/>
    <dgm:cxn modelId="{FB28A15E-9525-4DFC-A715-60EC2E02A8F3}" type="presParOf" srcId="{08F9F6E3-F722-41C9-8EB5-30A850623292}" destId="{1500D776-D5D8-4C27-B682-EF53C020BB8D}" srcOrd="2" destOrd="0" presId="urn:microsoft.com/office/officeart/2005/8/layout/orgChart1"/>
    <dgm:cxn modelId="{BFB86C9C-E575-4AA9-B4F2-8272D34F3B66}" type="presParOf" srcId="{4BA471A6-0C3F-469B-AB88-A098DB8E5C92}" destId="{7B2CF0FC-4BCF-472C-B7B2-9BA44CF01D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C9196-84F5-4478-A60D-D74447D8E416}">
      <dsp:nvSpPr>
        <dsp:cNvPr id="0" name=""/>
        <dsp:cNvSpPr/>
      </dsp:nvSpPr>
      <dsp:spPr>
        <a:xfrm>
          <a:off x="10383625" y="2573646"/>
          <a:ext cx="141602" cy="110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499"/>
              </a:lnTo>
              <a:lnTo>
                <a:pt x="141602" y="11044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12A8D-A994-41B0-B07C-B0DBB96B3DBE}">
      <dsp:nvSpPr>
        <dsp:cNvPr id="0" name=""/>
        <dsp:cNvSpPr/>
      </dsp:nvSpPr>
      <dsp:spPr>
        <a:xfrm>
          <a:off x="10383625" y="2573646"/>
          <a:ext cx="141602" cy="43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47"/>
              </a:lnTo>
              <a:lnTo>
                <a:pt x="141602" y="434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24767-24D5-4811-BD50-EB1AD2FCFBA7}">
      <dsp:nvSpPr>
        <dsp:cNvPr id="0" name=""/>
        <dsp:cNvSpPr/>
      </dsp:nvSpPr>
      <dsp:spPr>
        <a:xfrm>
          <a:off x="5621060" y="1903394"/>
          <a:ext cx="5140172" cy="198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21"/>
              </a:lnTo>
              <a:lnTo>
                <a:pt x="5140172" y="99121"/>
              </a:lnTo>
              <a:lnTo>
                <a:pt x="5140172" y="198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8B325-71F7-4D57-ADC4-5D125579285E}">
      <dsp:nvSpPr>
        <dsp:cNvPr id="0" name=""/>
        <dsp:cNvSpPr/>
      </dsp:nvSpPr>
      <dsp:spPr>
        <a:xfrm>
          <a:off x="9241365" y="2573646"/>
          <a:ext cx="141602" cy="110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499"/>
              </a:lnTo>
              <a:lnTo>
                <a:pt x="141602" y="11044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B6C3A-B644-4638-B23E-B7ECB083BF58}">
      <dsp:nvSpPr>
        <dsp:cNvPr id="0" name=""/>
        <dsp:cNvSpPr/>
      </dsp:nvSpPr>
      <dsp:spPr>
        <a:xfrm>
          <a:off x="9241365" y="2573646"/>
          <a:ext cx="141602" cy="43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47"/>
              </a:lnTo>
              <a:lnTo>
                <a:pt x="141602" y="434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8D40C-17A8-4784-87AE-12F00476160A}">
      <dsp:nvSpPr>
        <dsp:cNvPr id="0" name=""/>
        <dsp:cNvSpPr/>
      </dsp:nvSpPr>
      <dsp:spPr>
        <a:xfrm>
          <a:off x="5621060" y="1903394"/>
          <a:ext cx="3997911" cy="198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21"/>
              </a:lnTo>
              <a:lnTo>
                <a:pt x="3997911" y="99121"/>
              </a:lnTo>
              <a:lnTo>
                <a:pt x="3997911" y="198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E02BD-3620-4F18-80B0-90CEFFE2F619}">
      <dsp:nvSpPr>
        <dsp:cNvPr id="0" name=""/>
        <dsp:cNvSpPr/>
      </dsp:nvSpPr>
      <dsp:spPr>
        <a:xfrm>
          <a:off x="8099104" y="2573646"/>
          <a:ext cx="141602" cy="43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47"/>
              </a:lnTo>
              <a:lnTo>
                <a:pt x="141602" y="434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9E6BB-99B2-436E-82F2-7001F1B65D35}">
      <dsp:nvSpPr>
        <dsp:cNvPr id="0" name=""/>
        <dsp:cNvSpPr/>
      </dsp:nvSpPr>
      <dsp:spPr>
        <a:xfrm>
          <a:off x="5621060" y="1903394"/>
          <a:ext cx="2855651" cy="198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21"/>
              </a:lnTo>
              <a:lnTo>
                <a:pt x="2855651" y="99121"/>
              </a:lnTo>
              <a:lnTo>
                <a:pt x="2855651" y="198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8D170-35C7-4AA8-A085-C9AC347A82F4}">
      <dsp:nvSpPr>
        <dsp:cNvPr id="0" name=""/>
        <dsp:cNvSpPr/>
      </dsp:nvSpPr>
      <dsp:spPr>
        <a:xfrm>
          <a:off x="6956844" y="2573646"/>
          <a:ext cx="141602" cy="1774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4751"/>
              </a:lnTo>
              <a:lnTo>
                <a:pt x="141602" y="17747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8B083-6910-4748-91C7-459574501037}">
      <dsp:nvSpPr>
        <dsp:cNvPr id="0" name=""/>
        <dsp:cNvSpPr/>
      </dsp:nvSpPr>
      <dsp:spPr>
        <a:xfrm>
          <a:off x="6956844" y="2573646"/>
          <a:ext cx="141602" cy="110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499"/>
              </a:lnTo>
              <a:lnTo>
                <a:pt x="141602" y="11044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242EE-585D-451F-BC6F-DC039AEC1738}">
      <dsp:nvSpPr>
        <dsp:cNvPr id="0" name=""/>
        <dsp:cNvSpPr/>
      </dsp:nvSpPr>
      <dsp:spPr>
        <a:xfrm>
          <a:off x="6956844" y="2573646"/>
          <a:ext cx="141602" cy="43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47"/>
              </a:lnTo>
              <a:lnTo>
                <a:pt x="141602" y="434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2FFDC-780D-4EA5-B3B1-6C1D63EE26FD}">
      <dsp:nvSpPr>
        <dsp:cNvPr id="0" name=""/>
        <dsp:cNvSpPr/>
      </dsp:nvSpPr>
      <dsp:spPr>
        <a:xfrm>
          <a:off x="5621060" y="1903394"/>
          <a:ext cx="1713390" cy="198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21"/>
              </a:lnTo>
              <a:lnTo>
                <a:pt x="1713390" y="99121"/>
              </a:lnTo>
              <a:lnTo>
                <a:pt x="1713390" y="198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C44D-F8A2-4010-A9CD-FCC042C70FF5}">
      <dsp:nvSpPr>
        <dsp:cNvPr id="0" name=""/>
        <dsp:cNvSpPr/>
      </dsp:nvSpPr>
      <dsp:spPr>
        <a:xfrm>
          <a:off x="5814583" y="2573646"/>
          <a:ext cx="141602" cy="1774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4751"/>
              </a:lnTo>
              <a:lnTo>
                <a:pt x="141602" y="17747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4D0D9-35F7-45EC-A543-B9CB7BF4B46C}">
      <dsp:nvSpPr>
        <dsp:cNvPr id="0" name=""/>
        <dsp:cNvSpPr/>
      </dsp:nvSpPr>
      <dsp:spPr>
        <a:xfrm>
          <a:off x="5814583" y="2573646"/>
          <a:ext cx="141602" cy="110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499"/>
              </a:lnTo>
              <a:lnTo>
                <a:pt x="141602" y="11044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92086-23A6-45FC-899E-CBE47C488BA3}">
      <dsp:nvSpPr>
        <dsp:cNvPr id="0" name=""/>
        <dsp:cNvSpPr/>
      </dsp:nvSpPr>
      <dsp:spPr>
        <a:xfrm>
          <a:off x="5814583" y="2573646"/>
          <a:ext cx="141602" cy="43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47"/>
              </a:lnTo>
              <a:lnTo>
                <a:pt x="141602" y="434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30105-2F22-40E0-B4DD-5924681C0930}">
      <dsp:nvSpPr>
        <dsp:cNvPr id="0" name=""/>
        <dsp:cNvSpPr/>
      </dsp:nvSpPr>
      <dsp:spPr>
        <a:xfrm>
          <a:off x="5621060" y="1903394"/>
          <a:ext cx="571130" cy="198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21"/>
              </a:lnTo>
              <a:lnTo>
                <a:pt x="571130" y="99121"/>
              </a:lnTo>
              <a:lnTo>
                <a:pt x="571130" y="198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899F7-E6D2-4B15-9201-1398244DC953}">
      <dsp:nvSpPr>
        <dsp:cNvPr id="0" name=""/>
        <dsp:cNvSpPr/>
      </dsp:nvSpPr>
      <dsp:spPr>
        <a:xfrm>
          <a:off x="4672323" y="2573646"/>
          <a:ext cx="141602" cy="110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499"/>
              </a:lnTo>
              <a:lnTo>
                <a:pt x="141602" y="11044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1C3F4-9D40-4532-A1A1-2FD3FC5B0E73}">
      <dsp:nvSpPr>
        <dsp:cNvPr id="0" name=""/>
        <dsp:cNvSpPr/>
      </dsp:nvSpPr>
      <dsp:spPr>
        <a:xfrm>
          <a:off x="4672323" y="2573646"/>
          <a:ext cx="141602" cy="43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47"/>
              </a:lnTo>
              <a:lnTo>
                <a:pt x="141602" y="434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35C38-6C35-4F6D-A132-3B08CEFA4176}">
      <dsp:nvSpPr>
        <dsp:cNvPr id="0" name=""/>
        <dsp:cNvSpPr/>
      </dsp:nvSpPr>
      <dsp:spPr>
        <a:xfrm>
          <a:off x="5049930" y="1903394"/>
          <a:ext cx="571130" cy="198243"/>
        </a:xfrm>
        <a:custGeom>
          <a:avLst/>
          <a:gdLst/>
          <a:ahLst/>
          <a:cxnLst/>
          <a:rect l="0" t="0" r="0" b="0"/>
          <a:pathLst>
            <a:path>
              <a:moveTo>
                <a:pt x="571130" y="0"/>
              </a:moveTo>
              <a:lnTo>
                <a:pt x="571130" y="99121"/>
              </a:lnTo>
              <a:lnTo>
                <a:pt x="0" y="99121"/>
              </a:lnTo>
              <a:lnTo>
                <a:pt x="0" y="198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0F04C-44FF-4B92-9E4D-6413121FD004}">
      <dsp:nvSpPr>
        <dsp:cNvPr id="0" name=""/>
        <dsp:cNvSpPr/>
      </dsp:nvSpPr>
      <dsp:spPr>
        <a:xfrm>
          <a:off x="3530062" y="2573646"/>
          <a:ext cx="141602" cy="110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499"/>
              </a:lnTo>
              <a:lnTo>
                <a:pt x="141602" y="11044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DF749-9527-4B31-9D23-6BA014B68C3E}">
      <dsp:nvSpPr>
        <dsp:cNvPr id="0" name=""/>
        <dsp:cNvSpPr/>
      </dsp:nvSpPr>
      <dsp:spPr>
        <a:xfrm>
          <a:off x="3530062" y="2573646"/>
          <a:ext cx="141602" cy="43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47"/>
              </a:lnTo>
              <a:lnTo>
                <a:pt x="141602" y="434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7F71A-C421-4C80-A215-B6442EC673F8}">
      <dsp:nvSpPr>
        <dsp:cNvPr id="0" name=""/>
        <dsp:cNvSpPr/>
      </dsp:nvSpPr>
      <dsp:spPr>
        <a:xfrm>
          <a:off x="3907669" y="1903394"/>
          <a:ext cx="1713390" cy="198243"/>
        </a:xfrm>
        <a:custGeom>
          <a:avLst/>
          <a:gdLst/>
          <a:ahLst/>
          <a:cxnLst/>
          <a:rect l="0" t="0" r="0" b="0"/>
          <a:pathLst>
            <a:path>
              <a:moveTo>
                <a:pt x="1713390" y="0"/>
              </a:moveTo>
              <a:lnTo>
                <a:pt x="1713390" y="99121"/>
              </a:lnTo>
              <a:lnTo>
                <a:pt x="0" y="99121"/>
              </a:lnTo>
              <a:lnTo>
                <a:pt x="0" y="198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14633-0377-4CD4-A530-5D77DDC174F9}">
      <dsp:nvSpPr>
        <dsp:cNvPr id="0" name=""/>
        <dsp:cNvSpPr/>
      </dsp:nvSpPr>
      <dsp:spPr>
        <a:xfrm>
          <a:off x="2387802" y="2573646"/>
          <a:ext cx="141602" cy="110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499"/>
              </a:lnTo>
              <a:lnTo>
                <a:pt x="141602" y="11044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8EE01-CC93-4FBE-8BD9-9BB743A531CB}">
      <dsp:nvSpPr>
        <dsp:cNvPr id="0" name=""/>
        <dsp:cNvSpPr/>
      </dsp:nvSpPr>
      <dsp:spPr>
        <a:xfrm>
          <a:off x="2387802" y="2573646"/>
          <a:ext cx="141602" cy="43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47"/>
              </a:lnTo>
              <a:lnTo>
                <a:pt x="141602" y="434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71185-9494-405C-8B2D-DF348B7940FD}">
      <dsp:nvSpPr>
        <dsp:cNvPr id="0" name=""/>
        <dsp:cNvSpPr/>
      </dsp:nvSpPr>
      <dsp:spPr>
        <a:xfrm>
          <a:off x="2765409" y="1903394"/>
          <a:ext cx="2855651" cy="198243"/>
        </a:xfrm>
        <a:custGeom>
          <a:avLst/>
          <a:gdLst/>
          <a:ahLst/>
          <a:cxnLst/>
          <a:rect l="0" t="0" r="0" b="0"/>
          <a:pathLst>
            <a:path>
              <a:moveTo>
                <a:pt x="2855651" y="0"/>
              </a:moveTo>
              <a:lnTo>
                <a:pt x="2855651" y="99121"/>
              </a:lnTo>
              <a:lnTo>
                <a:pt x="0" y="99121"/>
              </a:lnTo>
              <a:lnTo>
                <a:pt x="0" y="198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783F5-EAD3-4BBD-84D5-C78CD83E2D7E}">
      <dsp:nvSpPr>
        <dsp:cNvPr id="0" name=""/>
        <dsp:cNvSpPr/>
      </dsp:nvSpPr>
      <dsp:spPr>
        <a:xfrm>
          <a:off x="1245541" y="2573646"/>
          <a:ext cx="141602" cy="110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499"/>
              </a:lnTo>
              <a:lnTo>
                <a:pt x="141602" y="11044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F001A-0E4C-42E5-AF19-05057F130806}">
      <dsp:nvSpPr>
        <dsp:cNvPr id="0" name=""/>
        <dsp:cNvSpPr/>
      </dsp:nvSpPr>
      <dsp:spPr>
        <a:xfrm>
          <a:off x="1245541" y="2573646"/>
          <a:ext cx="141602" cy="43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47"/>
              </a:lnTo>
              <a:lnTo>
                <a:pt x="141602" y="434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FF5AB-566C-4F31-8302-58886734C944}">
      <dsp:nvSpPr>
        <dsp:cNvPr id="0" name=""/>
        <dsp:cNvSpPr/>
      </dsp:nvSpPr>
      <dsp:spPr>
        <a:xfrm>
          <a:off x="1623148" y="1903394"/>
          <a:ext cx="3997911" cy="198243"/>
        </a:xfrm>
        <a:custGeom>
          <a:avLst/>
          <a:gdLst/>
          <a:ahLst/>
          <a:cxnLst/>
          <a:rect l="0" t="0" r="0" b="0"/>
          <a:pathLst>
            <a:path>
              <a:moveTo>
                <a:pt x="3997911" y="0"/>
              </a:moveTo>
              <a:lnTo>
                <a:pt x="3997911" y="99121"/>
              </a:lnTo>
              <a:lnTo>
                <a:pt x="0" y="99121"/>
              </a:lnTo>
              <a:lnTo>
                <a:pt x="0" y="198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8DC6F6-7316-4C38-99D1-94B30DFE74B4}">
      <dsp:nvSpPr>
        <dsp:cNvPr id="0" name=""/>
        <dsp:cNvSpPr/>
      </dsp:nvSpPr>
      <dsp:spPr>
        <a:xfrm>
          <a:off x="103281" y="2573646"/>
          <a:ext cx="141602" cy="43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47"/>
              </a:lnTo>
              <a:lnTo>
                <a:pt x="141602" y="434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333E9-D6AD-4F1B-9348-58AF137C674F}">
      <dsp:nvSpPr>
        <dsp:cNvPr id="0" name=""/>
        <dsp:cNvSpPr/>
      </dsp:nvSpPr>
      <dsp:spPr>
        <a:xfrm>
          <a:off x="480888" y="1903394"/>
          <a:ext cx="5140172" cy="198243"/>
        </a:xfrm>
        <a:custGeom>
          <a:avLst/>
          <a:gdLst/>
          <a:ahLst/>
          <a:cxnLst/>
          <a:rect l="0" t="0" r="0" b="0"/>
          <a:pathLst>
            <a:path>
              <a:moveTo>
                <a:pt x="5140172" y="0"/>
              </a:moveTo>
              <a:lnTo>
                <a:pt x="5140172" y="99121"/>
              </a:lnTo>
              <a:lnTo>
                <a:pt x="0" y="99121"/>
              </a:lnTo>
              <a:lnTo>
                <a:pt x="0" y="198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BB49B-87FF-47D6-917A-5EB76C7F36C3}">
      <dsp:nvSpPr>
        <dsp:cNvPr id="0" name=""/>
        <dsp:cNvSpPr/>
      </dsp:nvSpPr>
      <dsp:spPr>
        <a:xfrm>
          <a:off x="5149051" y="1431386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Chief Information Officer</a:t>
          </a:r>
        </a:p>
      </dsp:txBody>
      <dsp:txXfrm>
        <a:off x="5149051" y="1431386"/>
        <a:ext cx="944016" cy="472008"/>
      </dsp:txXfrm>
    </dsp:sp>
    <dsp:sp modelId="{F3E80BA1-4991-4DB1-9F6B-67FE3DD89E51}">
      <dsp:nvSpPr>
        <dsp:cNvPr id="0" name=""/>
        <dsp:cNvSpPr/>
      </dsp:nvSpPr>
      <dsp:spPr>
        <a:xfrm>
          <a:off x="8879" y="2101638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Data Protection Officer</a:t>
          </a:r>
        </a:p>
      </dsp:txBody>
      <dsp:txXfrm>
        <a:off x="8879" y="2101638"/>
        <a:ext cx="944016" cy="472008"/>
      </dsp:txXfrm>
    </dsp:sp>
    <dsp:sp modelId="{9F35C2BE-73B7-4025-92A3-4BEC00715FCC}">
      <dsp:nvSpPr>
        <dsp:cNvPr id="0" name=""/>
        <dsp:cNvSpPr/>
      </dsp:nvSpPr>
      <dsp:spPr>
        <a:xfrm>
          <a:off x="244883" y="2771890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IG Team</a:t>
          </a:r>
        </a:p>
      </dsp:txBody>
      <dsp:txXfrm>
        <a:off x="244883" y="2771890"/>
        <a:ext cx="944016" cy="472008"/>
      </dsp:txXfrm>
    </dsp:sp>
    <dsp:sp modelId="{6763087A-5B38-4EC3-B53C-FD1E2B056B3C}">
      <dsp:nvSpPr>
        <dsp:cNvPr id="0" name=""/>
        <dsp:cNvSpPr/>
      </dsp:nvSpPr>
      <dsp:spPr>
        <a:xfrm>
          <a:off x="1151140" y="2101638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BI Architect</a:t>
          </a:r>
        </a:p>
      </dsp:txBody>
      <dsp:txXfrm>
        <a:off x="1151140" y="2101638"/>
        <a:ext cx="944016" cy="472008"/>
      </dsp:txXfrm>
    </dsp:sp>
    <dsp:sp modelId="{150F7C38-B1A2-4B50-8253-BA0CC3ED8F64}">
      <dsp:nvSpPr>
        <dsp:cNvPr id="0" name=""/>
        <dsp:cNvSpPr/>
      </dsp:nvSpPr>
      <dsp:spPr>
        <a:xfrm>
          <a:off x="1387144" y="2771890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Development Team</a:t>
          </a:r>
        </a:p>
      </dsp:txBody>
      <dsp:txXfrm>
        <a:off x="1387144" y="2771890"/>
        <a:ext cx="944016" cy="472008"/>
      </dsp:txXfrm>
    </dsp:sp>
    <dsp:sp modelId="{C56674DF-9C9C-4F7D-9183-9D650AF4F01F}">
      <dsp:nvSpPr>
        <dsp:cNvPr id="0" name=""/>
        <dsp:cNvSpPr/>
      </dsp:nvSpPr>
      <dsp:spPr>
        <a:xfrm>
          <a:off x="1387144" y="3442142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Data Warehouse Team</a:t>
          </a:r>
        </a:p>
      </dsp:txBody>
      <dsp:txXfrm>
        <a:off x="1387144" y="3442142"/>
        <a:ext cx="944016" cy="472008"/>
      </dsp:txXfrm>
    </dsp:sp>
    <dsp:sp modelId="{54C8EEDE-BDFB-4B14-9F5A-53D62D3FA13C}">
      <dsp:nvSpPr>
        <dsp:cNvPr id="0" name=""/>
        <dsp:cNvSpPr/>
      </dsp:nvSpPr>
      <dsp:spPr>
        <a:xfrm>
          <a:off x="2293400" y="2101638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Health Records and Clinical Coding Manager</a:t>
          </a:r>
        </a:p>
      </dsp:txBody>
      <dsp:txXfrm>
        <a:off x="2293400" y="2101638"/>
        <a:ext cx="944016" cy="472008"/>
      </dsp:txXfrm>
    </dsp:sp>
    <dsp:sp modelId="{B50C1719-9A9F-4CCF-82FB-B82CAE7E86C9}">
      <dsp:nvSpPr>
        <dsp:cNvPr id="0" name=""/>
        <dsp:cNvSpPr/>
      </dsp:nvSpPr>
      <dsp:spPr>
        <a:xfrm>
          <a:off x="2529404" y="2771890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Medical Records</a:t>
          </a:r>
        </a:p>
      </dsp:txBody>
      <dsp:txXfrm>
        <a:off x="2529404" y="2771890"/>
        <a:ext cx="944016" cy="472008"/>
      </dsp:txXfrm>
    </dsp:sp>
    <dsp:sp modelId="{D7C658AA-5E4B-4F54-8935-51284E51E031}">
      <dsp:nvSpPr>
        <dsp:cNvPr id="0" name=""/>
        <dsp:cNvSpPr/>
      </dsp:nvSpPr>
      <dsp:spPr>
        <a:xfrm>
          <a:off x="2529404" y="3442142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Clinical Coding</a:t>
          </a:r>
        </a:p>
      </dsp:txBody>
      <dsp:txXfrm>
        <a:off x="2529404" y="3442142"/>
        <a:ext cx="944016" cy="472008"/>
      </dsp:txXfrm>
    </dsp:sp>
    <dsp:sp modelId="{FEB359A3-1F59-4E2D-AC99-1E4852D8D77C}">
      <dsp:nvSpPr>
        <dsp:cNvPr id="0" name=""/>
        <dsp:cNvSpPr/>
      </dsp:nvSpPr>
      <dsp:spPr>
        <a:xfrm>
          <a:off x="3435661" y="2101638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Head of Information</a:t>
          </a:r>
        </a:p>
      </dsp:txBody>
      <dsp:txXfrm>
        <a:off x="3435661" y="2101638"/>
        <a:ext cx="944016" cy="472008"/>
      </dsp:txXfrm>
    </dsp:sp>
    <dsp:sp modelId="{F677F1BE-163A-4C59-A638-75A3C0888913}">
      <dsp:nvSpPr>
        <dsp:cNvPr id="0" name=""/>
        <dsp:cNvSpPr/>
      </dsp:nvSpPr>
      <dsp:spPr>
        <a:xfrm>
          <a:off x="3671665" y="2771890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Information Services</a:t>
          </a:r>
        </a:p>
      </dsp:txBody>
      <dsp:txXfrm>
        <a:off x="3671665" y="2771890"/>
        <a:ext cx="944016" cy="472008"/>
      </dsp:txXfrm>
    </dsp:sp>
    <dsp:sp modelId="{1C9573B9-BF52-4874-B780-ED41CC0457CA}">
      <dsp:nvSpPr>
        <dsp:cNvPr id="0" name=""/>
        <dsp:cNvSpPr/>
      </dsp:nvSpPr>
      <dsp:spPr>
        <a:xfrm>
          <a:off x="3671665" y="3442142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Data Quality and Validation</a:t>
          </a:r>
        </a:p>
      </dsp:txBody>
      <dsp:txXfrm>
        <a:off x="3671665" y="3442142"/>
        <a:ext cx="944016" cy="472008"/>
      </dsp:txXfrm>
    </dsp:sp>
    <dsp:sp modelId="{C0AB24B4-318D-4941-B309-9ABF3FB8A97A}">
      <dsp:nvSpPr>
        <dsp:cNvPr id="0" name=""/>
        <dsp:cNvSpPr/>
      </dsp:nvSpPr>
      <dsp:spPr>
        <a:xfrm>
          <a:off x="4577921" y="2101638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Business Manager</a:t>
          </a:r>
        </a:p>
      </dsp:txBody>
      <dsp:txXfrm>
        <a:off x="4577921" y="2101638"/>
        <a:ext cx="944016" cy="472008"/>
      </dsp:txXfrm>
    </dsp:sp>
    <dsp:sp modelId="{E7FC93D7-44A1-48A6-B19F-4FE3213B00C3}">
      <dsp:nvSpPr>
        <dsp:cNvPr id="0" name=""/>
        <dsp:cNvSpPr/>
      </dsp:nvSpPr>
      <dsp:spPr>
        <a:xfrm>
          <a:off x="4813925" y="2771890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Reception</a:t>
          </a:r>
        </a:p>
      </dsp:txBody>
      <dsp:txXfrm>
        <a:off x="4813925" y="2771890"/>
        <a:ext cx="944016" cy="472008"/>
      </dsp:txXfrm>
    </dsp:sp>
    <dsp:sp modelId="{D2C3FA6F-ABA3-4781-8777-918CB16FA77C}">
      <dsp:nvSpPr>
        <dsp:cNvPr id="0" name=""/>
        <dsp:cNvSpPr/>
      </dsp:nvSpPr>
      <dsp:spPr>
        <a:xfrm>
          <a:off x="4813925" y="3442142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IT procurement</a:t>
          </a:r>
        </a:p>
      </dsp:txBody>
      <dsp:txXfrm>
        <a:off x="4813925" y="3442142"/>
        <a:ext cx="944016" cy="472008"/>
      </dsp:txXfrm>
    </dsp:sp>
    <dsp:sp modelId="{2C092D13-CFDB-45CF-9C0E-31FA215DD005}">
      <dsp:nvSpPr>
        <dsp:cNvPr id="0" name=""/>
        <dsp:cNvSpPr/>
      </dsp:nvSpPr>
      <dsp:spPr>
        <a:xfrm>
          <a:off x="5720182" y="2101638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Service Support Manager</a:t>
          </a:r>
        </a:p>
      </dsp:txBody>
      <dsp:txXfrm>
        <a:off x="5720182" y="2101638"/>
        <a:ext cx="944016" cy="472008"/>
      </dsp:txXfrm>
    </dsp:sp>
    <dsp:sp modelId="{F288C052-761F-40B0-B77E-4921673E984C}">
      <dsp:nvSpPr>
        <dsp:cNvPr id="0" name=""/>
        <dsp:cNvSpPr/>
      </dsp:nvSpPr>
      <dsp:spPr>
        <a:xfrm>
          <a:off x="5956186" y="2771890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IT Helpdesk</a:t>
          </a:r>
        </a:p>
      </dsp:txBody>
      <dsp:txXfrm>
        <a:off x="5956186" y="2771890"/>
        <a:ext cx="944016" cy="472008"/>
      </dsp:txXfrm>
    </dsp:sp>
    <dsp:sp modelId="{9E3D8191-25F7-4AC3-9E22-8F1DDC920C39}">
      <dsp:nvSpPr>
        <dsp:cNvPr id="0" name=""/>
        <dsp:cNvSpPr/>
      </dsp:nvSpPr>
      <dsp:spPr>
        <a:xfrm>
          <a:off x="5956186" y="3442142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Desktop Support</a:t>
          </a:r>
        </a:p>
      </dsp:txBody>
      <dsp:txXfrm>
        <a:off x="5956186" y="3442142"/>
        <a:ext cx="944016" cy="472008"/>
      </dsp:txXfrm>
    </dsp:sp>
    <dsp:sp modelId="{C0821126-79EC-458A-92E1-9313E2A301FD}">
      <dsp:nvSpPr>
        <dsp:cNvPr id="0" name=""/>
        <dsp:cNvSpPr/>
      </dsp:nvSpPr>
      <dsp:spPr>
        <a:xfrm>
          <a:off x="5956186" y="4112394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IT Stores and Installs</a:t>
          </a:r>
        </a:p>
      </dsp:txBody>
      <dsp:txXfrm>
        <a:off x="5956186" y="4112394"/>
        <a:ext cx="944016" cy="472008"/>
      </dsp:txXfrm>
    </dsp:sp>
    <dsp:sp modelId="{2A465A27-0E3B-4466-96D3-F486903BC39E}">
      <dsp:nvSpPr>
        <dsp:cNvPr id="0" name=""/>
        <dsp:cNvSpPr/>
      </dsp:nvSpPr>
      <dsp:spPr>
        <a:xfrm>
          <a:off x="6862442" y="2101638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IT Operations Manager</a:t>
          </a:r>
        </a:p>
      </dsp:txBody>
      <dsp:txXfrm>
        <a:off x="6862442" y="2101638"/>
        <a:ext cx="944016" cy="472008"/>
      </dsp:txXfrm>
    </dsp:sp>
    <dsp:sp modelId="{8922669B-4C60-44CF-A76C-56BCA2FF14DA}">
      <dsp:nvSpPr>
        <dsp:cNvPr id="0" name=""/>
        <dsp:cNvSpPr/>
      </dsp:nvSpPr>
      <dsp:spPr>
        <a:xfrm>
          <a:off x="7098446" y="2771890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Infrastructure Support</a:t>
          </a:r>
          <a:endParaRPr lang="en-GB" sz="1000" kern="1200" dirty="0"/>
        </a:p>
      </dsp:txBody>
      <dsp:txXfrm>
        <a:off x="7098446" y="2771890"/>
        <a:ext cx="944016" cy="472008"/>
      </dsp:txXfrm>
    </dsp:sp>
    <dsp:sp modelId="{1DD78829-DD0C-4122-832E-D57D6DE9668D}">
      <dsp:nvSpPr>
        <dsp:cNvPr id="0" name=""/>
        <dsp:cNvSpPr/>
      </dsp:nvSpPr>
      <dsp:spPr>
        <a:xfrm>
          <a:off x="7098446" y="3442142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Networks</a:t>
          </a:r>
        </a:p>
      </dsp:txBody>
      <dsp:txXfrm>
        <a:off x="7098446" y="3442142"/>
        <a:ext cx="944016" cy="472008"/>
      </dsp:txXfrm>
    </dsp:sp>
    <dsp:sp modelId="{A13D2E80-5440-4DCB-B73E-9B7DB219B71A}">
      <dsp:nvSpPr>
        <dsp:cNvPr id="0" name=""/>
        <dsp:cNvSpPr/>
      </dsp:nvSpPr>
      <dsp:spPr>
        <a:xfrm>
          <a:off x="7098446" y="4112394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Security</a:t>
          </a:r>
        </a:p>
      </dsp:txBody>
      <dsp:txXfrm>
        <a:off x="7098446" y="4112394"/>
        <a:ext cx="944016" cy="472008"/>
      </dsp:txXfrm>
    </dsp:sp>
    <dsp:sp modelId="{D518810B-558B-4625-8262-622CECD4780C}">
      <dsp:nvSpPr>
        <dsp:cNvPr id="0" name=""/>
        <dsp:cNvSpPr/>
      </dsp:nvSpPr>
      <dsp:spPr>
        <a:xfrm>
          <a:off x="8004703" y="2101638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Technical Architect</a:t>
          </a:r>
        </a:p>
      </dsp:txBody>
      <dsp:txXfrm>
        <a:off x="8004703" y="2101638"/>
        <a:ext cx="944016" cy="472008"/>
      </dsp:txXfrm>
    </dsp:sp>
    <dsp:sp modelId="{00F0027A-ECA7-4ED8-B59E-91A9BB52B29E}">
      <dsp:nvSpPr>
        <dsp:cNvPr id="0" name=""/>
        <dsp:cNvSpPr/>
      </dsp:nvSpPr>
      <dsp:spPr>
        <a:xfrm>
          <a:off x="8240707" y="2771890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Technical Projects</a:t>
          </a:r>
        </a:p>
      </dsp:txBody>
      <dsp:txXfrm>
        <a:off x="8240707" y="2771890"/>
        <a:ext cx="944016" cy="472008"/>
      </dsp:txXfrm>
    </dsp:sp>
    <dsp:sp modelId="{10A8F22A-66AB-4AFC-A25D-A2D684985330}">
      <dsp:nvSpPr>
        <dsp:cNvPr id="0" name=""/>
        <dsp:cNvSpPr/>
      </dsp:nvSpPr>
      <dsp:spPr>
        <a:xfrm>
          <a:off x="9146963" y="2101638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Application Support Manager</a:t>
          </a:r>
        </a:p>
      </dsp:txBody>
      <dsp:txXfrm>
        <a:off x="9146963" y="2101638"/>
        <a:ext cx="944016" cy="472008"/>
      </dsp:txXfrm>
    </dsp:sp>
    <dsp:sp modelId="{9E68A577-B190-4BC0-BCD6-34D8C66484DB}">
      <dsp:nvSpPr>
        <dsp:cNvPr id="0" name=""/>
        <dsp:cNvSpPr/>
      </dsp:nvSpPr>
      <dsp:spPr>
        <a:xfrm>
          <a:off x="9382967" y="2771890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Application Support</a:t>
          </a:r>
        </a:p>
      </dsp:txBody>
      <dsp:txXfrm>
        <a:off x="9382967" y="2771890"/>
        <a:ext cx="944016" cy="472008"/>
      </dsp:txXfrm>
    </dsp:sp>
    <dsp:sp modelId="{5B28CFE4-BA35-43F9-A685-D9A447BCA587}">
      <dsp:nvSpPr>
        <dsp:cNvPr id="0" name=""/>
        <dsp:cNvSpPr/>
      </dsp:nvSpPr>
      <dsp:spPr>
        <a:xfrm>
          <a:off x="9382967" y="3442142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PACS</a:t>
          </a:r>
        </a:p>
      </dsp:txBody>
      <dsp:txXfrm>
        <a:off x="9382967" y="3442142"/>
        <a:ext cx="944016" cy="472008"/>
      </dsp:txXfrm>
    </dsp:sp>
    <dsp:sp modelId="{F1153FD1-FCE1-40C9-8B40-C04C27C9539F}">
      <dsp:nvSpPr>
        <dsp:cNvPr id="0" name=""/>
        <dsp:cNvSpPr/>
      </dsp:nvSpPr>
      <dsp:spPr>
        <a:xfrm>
          <a:off x="10289224" y="2101638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Testing</a:t>
          </a:r>
          <a:r>
            <a:rPr lang="en-GB" sz="1000" kern="1200" dirty="0"/>
            <a:t>, Training and Validation Manager</a:t>
          </a:r>
        </a:p>
      </dsp:txBody>
      <dsp:txXfrm>
        <a:off x="10289224" y="2101638"/>
        <a:ext cx="944016" cy="472008"/>
      </dsp:txXfrm>
    </dsp:sp>
    <dsp:sp modelId="{0B96E241-60D1-4697-BAA8-FDB76FB8F042}">
      <dsp:nvSpPr>
        <dsp:cNvPr id="0" name=""/>
        <dsp:cNvSpPr/>
      </dsp:nvSpPr>
      <dsp:spPr>
        <a:xfrm>
          <a:off x="10525228" y="2771890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Training</a:t>
          </a:r>
        </a:p>
      </dsp:txBody>
      <dsp:txXfrm>
        <a:off x="10525228" y="2771890"/>
        <a:ext cx="944016" cy="472008"/>
      </dsp:txXfrm>
    </dsp:sp>
    <dsp:sp modelId="{8BFCE28B-77DE-4677-99C8-C330D2A64036}">
      <dsp:nvSpPr>
        <dsp:cNvPr id="0" name=""/>
        <dsp:cNvSpPr/>
      </dsp:nvSpPr>
      <dsp:spPr>
        <a:xfrm>
          <a:off x="10525228" y="3442142"/>
          <a:ext cx="944016" cy="472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Testing</a:t>
          </a:r>
        </a:p>
      </dsp:txBody>
      <dsp:txXfrm>
        <a:off x="10525228" y="3442142"/>
        <a:ext cx="944016" cy="472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CE2A-907B-411E-A3EF-58AD97138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2DE01-94CC-4A97-83D4-2F9CDFC6C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74237-C147-4E80-9C6E-C7B7CC0F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4A1A0-0BCF-4017-A249-82C6C5FD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8B7D5-CB30-430F-B737-9CED3FD6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1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B3B6-6416-4CC2-A7F1-E6169C9E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5F54D-38B2-47E6-9623-8433A8ADF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F6FFE-A9E4-47C3-A086-E67D9A3B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602A6-1247-4374-8FE3-103A4202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7983F-5066-4635-8D8E-1C4DA8CE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45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8C4CFC-4A51-4CAF-A5E5-88E5929C1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4DED7-ADDB-4039-B53E-EC6BBC9CB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9C900-63C2-46BB-8A86-3EC81A11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34597-D90B-4BAB-9B9D-93BA0824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8FA2F-F9D0-448E-B235-5CAC90F8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50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5C1E9-79DC-412A-A7C5-C4EBBB87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2E4CD-9547-4C47-9C78-5AC0791D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10CBB-7707-4D26-B4D1-26742C1B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22DA8-ABF7-4EE2-92A2-0566CD0F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5FF9E-4725-4AA0-A1B8-64682B94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5706-9DE2-47DA-BFE3-CC4465A8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1FA34-981B-4827-BE77-63E4D982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66404-99DD-4440-932E-DACA8BDD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25483-ED29-466E-82A6-12A755D9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4B00-5FE2-407E-9CD5-A735C6FD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6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6E62-ED77-4C7A-AA4A-A760DBE5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6F7B9-16E0-4440-9517-8723BA72E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5BE93-DFFF-46D5-8BF5-1C65FD0C9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DB982-D8F9-49FE-B571-1908F598E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50ED8-F4A1-4AC0-B85C-C0DA2654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138A7-67D4-4C9E-9CFA-AE42FF70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2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6827-470C-4EC0-95FF-F456F376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7E017-43AC-4A23-9A7E-3F93F5D86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CF9CC-5C58-4541-870E-5AB0074A9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848223-1A0A-4954-95F2-04C8E394B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350E8-0207-45F1-A260-4510760F99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AC533-D4EC-4F84-9F67-9D4E73C6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7D21C-64E9-4A3B-8C5D-451DD74B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E01F-FAE9-49A3-BD57-BD695A3C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64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B8C1-8918-4ABE-BD3A-5789A523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1B853-36D2-4DE1-A187-DB0A8F5D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FFC60-CB33-4F1D-A913-60BA9C59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6BC16-AE87-4DEE-8568-504715CF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5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A2AC7-566E-4F46-84E1-0BC93F2F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79804-ED8C-40F1-8C43-EA1047FA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2100F-2EF1-4810-AE09-EA4FEA4D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62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62EB-7F4B-4507-B6CF-FFF1CFBE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A1E2-BE9E-42A2-A570-305D82CAD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C1575-0979-49A4-8EFC-78FD83B47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E3DAF-8206-485C-9BA5-6FFD812B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E838D-9C3F-4CBF-8815-E64DC3C7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3894-7EA2-4C79-AAF9-532541B7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5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6B48-851C-4E97-A2C9-513D0F02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6F29B3-25D8-4C76-ABBA-10E08152D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C4131-3472-4F53-8901-B4874A3E4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1B4E2-9D6D-4EF8-BD88-2FD00216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D6A31-0F6A-471C-953F-8DCCBC9AB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FA1B9-0B55-45EF-8715-FB1EAED7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09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209158-D087-4596-B862-29511DFE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30C23-7CB5-4942-8AD7-D1F59F8AD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DC43B-7E84-4F84-B3F3-3982D610F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69A2-19F5-4B4D-B578-65AC8009BA6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345C6-9962-404B-BB16-8718DFDAE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B7191-297F-4D04-AEA8-35D228991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8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913DF68-1C8F-4A9A-AA05-54C9B7B3B0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6419287"/>
              </p:ext>
            </p:extLst>
          </p:nvPr>
        </p:nvGraphicFramePr>
        <p:xfrm>
          <a:off x="465221" y="601578"/>
          <a:ext cx="11478125" cy="6015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6E3E18B1-B063-4FEC-B947-CDFC76BB3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632"/>
            <a:ext cx="10515600" cy="396875"/>
          </a:xfrm>
        </p:spPr>
        <p:txBody>
          <a:bodyPr>
            <a:normAutofit fontScale="90000"/>
          </a:bodyPr>
          <a:lstStyle/>
          <a:p>
            <a:r>
              <a:rPr lang="en-GB" dirty="0"/>
              <a:t>SFT Informatics Department</a:t>
            </a:r>
          </a:p>
        </p:txBody>
      </p:sp>
    </p:spTree>
    <p:extLst>
      <p:ext uri="{BB962C8B-B14F-4D97-AF65-F5344CB8AC3E}">
        <p14:creationId xmlns:p14="http://schemas.microsoft.com/office/powerpoint/2010/main" val="38706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78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SFT Informatics Department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BURWELL, Jon (SALISBURY NHS FOUNDATION TRUST)</dc:creator>
  <cp:lastModifiedBy>BURWELL, Jon (SALISBURY NHS FOUNDATION TRUST)</cp:lastModifiedBy>
  <cp:revision>22</cp:revision>
  <dcterms:created xsi:type="dcterms:W3CDTF">2021-10-13T09:20:01Z</dcterms:created>
  <dcterms:modified xsi:type="dcterms:W3CDTF">2021-12-02T15:16:12Z</dcterms:modified>
</cp:coreProperties>
</file>